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4"/>
  </p:sldMasterIdLst>
  <p:notesMasterIdLst>
    <p:notesMasterId r:id="rId25"/>
  </p:notesMasterIdLst>
  <p:handoutMasterIdLst>
    <p:handoutMasterId r:id="rId26"/>
  </p:handoutMasterIdLst>
  <p:sldIdLst>
    <p:sldId id="640" r:id="rId5"/>
    <p:sldId id="1163" r:id="rId6"/>
    <p:sldId id="1161" r:id="rId7"/>
    <p:sldId id="1146" r:id="rId8"/>
    <p:sldId id="1147" r:id="rId9"/>
    <p:sldId id="1148" r:id="rId10"/>
    <p:sldId id="1149" r:id="rId11"/>
    <p:sldId id="1150" r:id="rId12"/>
    <p:sldId id="1151" r:id="rId13"/>
    <p:sldId id="1152" r:id="rId14"/>
    <p:sldId id="1153" r:id="rId15"/>
    <p:sldId id="1154" r:id="rId16"/>
    <p:sldId id="1160" r:id="rId17"/>
    <p:sldId id="1155" r:id="rId18"/>
    <p:sldId id="1156" r:id="rId19"/>
    <p:sldId id="1157" r:id="rId20"/>
    <p:sldId id="1158" r:id="rId21"/>
    <p:sldId id="1162" r:id="rId22"/>
    <p:sldId id="1159" r:id="rId23"/>
    <p:sldId id="638" r:id="rId24"/>
  </p:sldIdLst>
  <p:sldSz cx="9906000" cy="6858000" type="A4"/>
  <p:notesSz cx="6858000" cy="9144000"/>
  <p:defaultTextStyle>
    <a:defPPr>
      <a:defRPr lang="en-US"/>
    </a:defPPr>
    <a:lvl1pPr marL="0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1pPr>
    <a:lvl2pPr marL="536433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2pPr>
    <a:lvl3pPr marL="1072866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3pPr>
    <a:lvl4pPr marL="1609298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4pPr>
    <a:lvl5pPr marL="2145731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5pPr>
    <a:lvl6pPr marL="2682164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536433" rtl="0" eaLnBrk="1" latinLnBrk="0" hangingPunct="1">
      <a:defRPr sz="211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orient="horz" pos="984" userDrawn="1">
          <p15:clr>
            <a:srgbClr val="A4A3A4"/>
          </p15:clr>
        </p15:guide>
        <p15:guide id="3" orient="horz" pos="1200" userDrawn="1">
          <p15:clr>
            <a:srgbClr val="A4A3A4"/>
          </p15:clr>
        </p15:guide>
        <p15:guide id="4" orient="horz" pos="482" userDrawn="1">
          <p15:clr>
            <a:srgbClr val="A4A3A4"/>
          </p15:clr>
        </p15:guide>
        <p15:guide id="5" orient="horz" pos="792" userDrawn="1">
          <p15:clr>
            <a:srgbClr val="A4A3A4"/>
          </p15:clr>
        </p15:guide>
        <p15:guide id="6" orient="horz" pos="3000" userDrawn="1">
          <p15:clr>
            <a:srgbClr val="A4A3A4"/>
          </p15:clr>
        </p15:guide>
        <p15:guide id="8" orient="horz" pos="3271" userDrawn="1">
          <p15:clr>
            <a:srgbClr val="A4A3A4"/>
          </p15:clr>
        </p15:guide>
        <p15:guide id="9" pos="1944" userDrawn="1">
          <p15:clr>
            <a:srgbClr val="A4A3A4"/>
          </p15:clr>
        </p15:guide>
        <p15:guide id="10" pos="2961" userDrawn="1">
          <p15:clr>
            <a:srgbClr val="A4A3A4"/>
          </p15:clr>
        </p15:guide>
        <p15:guide id="11" pos="217" userDrawn="1">
          <p15:clr>
            <a:srgbClr val="A4A3A4"/>
          </p15:clr>
        </p15:guide>
        <p15:guide id="12" pos="5774" userDrawn="1">
          <p15:clr>
            <a:srgbClr val="A4A3A4"/>
          </p15:clr>
        </p15:guide>
        <p15:guide id="13" pos="6023" userDrawn="1">
          <p15:clr>
            <a:srgbClr val="A4A3A4"/>
          </p15:clr>
        </p15:guide>
        <p15:guide id="14" pos="3120" userDrawn="1">
          <p15:clr>
            <a:srgbClr val="A4A3A4"/>
          </p15:clr>
        </p15:guide>
        <p15:guide id="15" pos="3851" userDrawn="1">
          <p15:clr>
            <a:srgbClr val="A4A3A4"/>
          </p15:clr>
        </p15:guide>
        <p15:guide id="16" pos="2129" userDrawn="1">
          <p15:clr>
            <a:srgbClr val="A4A3A4"/>
          </p15:clr>
        </p15:guide>
        <p15:guide id="17" pos="4033" userDrawn="1">
          <p15:clr>
            <a:srgbClr val="A4A3A4"/>
          </p15:clr>
        </p15:guide>
        <p15:guide id="18" orient="horz" pos="1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CDE5"/>
    <a:srgbClr val="83C937"/>
    <a:srgbClr val="6EA92D"/>
    <a:srgbClr val="C1DFF5"/>
    <a:srgbClr val="00D05E"/>
    <a:srgbClr val="01F9BE"/>
    <a:srgbClr val="01A982"/>
    <a:srgbClr val="5F7076"/>
    <a:srgbClr val="01A77F"/>
    <a:srgbClr val="0D4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4" autoAdjust="0"/>
    <p:restoredTop sz="95501" autoAdjust="0"/>
  </p:normalViewPr>
  <p:slideViewPr>
    <p:cSldViewPr snapToGrid="0">
      <p:cViewPr varScale="1">
        <p:scale>
          <a:sx n="86" d="100"/>
          <a:sy n="86" d="100"/>
        </p:scale>
        <p:origin x="1450" y="67"/>
      </p:cViewPr>
      <p:guideLst>
        <p:guide orient="horz" pos="3974"/>
        <p:guide orient="horz" pos="984"/>
        <p:guide orient="horz" pos="1200"/>
        <p:guide orient="horz" pos="482"/>
        <p:guide orient="horz" pos="792"/>
        <p:guide orient="horz" pos="3000"/>
        <p:guide orient="horz" pos="3271"/>
        <p:guide pos="1944"/>
        <p:guide pos="2961"/>
        <p:guide pos="217"/>
        <p:guide pos="5774"/>
        <p:guide pos="6023"/>
        <p:guide pos="3120"/>
        <p:guide pos="3851"/>
        <p:guide pos="2129"/>
        <p:guide pos="4033"/>
        <p:guide orient="horz" pos="142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맑은 고딕" panose="020B0503020000020004" pitchFamily="50" charset="-127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맑은 고딕" panose="020B0503020000020004" pitchFamily="50" charset="-127"/>
                <a:cs typeface="HP Simplified"/>
              </a:rPr>
              <a:pPr/>
              <a:t>3/6/2019</a:t>
            </a:fld>
            <a:endParaRPr lang="en-GB" dirty="0">
              <a:latin typeface="맑은 고딕" panose="020B0503020000020004" pitchFamily="50" charset="-127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맑은 고딕" panose="020B0503020000020004" pitchFamily="50" charset="-127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맑은 고딕" panose="020B0503020000020004" pitchFamily="50" charset="-127"/>
                <a:cs typeface="HP Simplified"/>
              </a:rPr>
              <a:pPr/>
              <a:t>‹#›</a:t>
            </a:fld>
            <a:endParaRPr lang="en-GB" dirty="0">
              <a:latin typeface="맑은 고딕" panose="020B0503020000020004" pitchFamily="50" charset="-127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fld id="{2D9CAF8C-0805-8440-B43D-DCCAAA4D80CE}" type="datetimeFigureOut">
              <a:rPr lang="en-US" smtClean="0"/>
              <a:pPr/>
              <a:t>3/6/2019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cs typeface="맑은 고딕" panose="020B0503020000020004" pitchFamily="50" charset="-127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36433" rtl="0" eaLnBrk="1" latinLnBrk="0" hangingPunct="1">
      <a:defRPr sz="1408" kern="1200">
        <a:solidFill>
          <a:schemeClr val="tx1"/>
        </a:solidFill>
        <a:latin typeface="맑은 고딕" panose="020B0503020000020004" pitchFamily="50" charset="-127"/>
        <a:ea typeface="+mn-ea"/>
        <a:cs typeface="맑은 고딕" panose="020B0503020000020004" pitchFamily="50" charset="-127"/>
      </a:defRPr>
    </a:lvl1pPr>
    <a:lvl2pPr marL="536433" algn="l" defTabSz="536433" rtl="0" eaLnBrk="1" latinLnBrk="0" hangingPunct="1">
      <a:defRPr sz="1408" kern="1200">
        <a:solidFill>
          <a:schemeClr val="tx1"/>
        </a:solidFill>
        <a:latin typeface="맑은 고딕" panose="020B0503020000020004" pitchFamily="50" charset="-127"/>
        <a:ea typeface="+mn-ea"/>
        <a:cs typeface="맑은 고딕" panose="020B0503020000020004" pitchFamily="50" charset="-127"/>
      </a:defRPr>
    </a:lvl2pPr>
    <a:lvl3pPr marL="1072866" algn="l" defTabSz="536433" rtl="0" eaLnBrk="1" latinLnBrk="0" hangingPunct="1">
      <a:defRPr sz="1408" kern="1200">
        <a:solidFill>
          <a:schemeClr val="tx1"/>
        </a:solidFill>
        <a:latin typeface="맑은 고딕" panose="020B0503020000020004" pitchFamily="50" charset="-127"/>
        <a:ea typeface="+mn-ea"/>
        <a:cs typeface="맑은 고딕" panose="020B0503020000020004" pitchFamily="50" charset="-127"/>
      </a:defRPr>
    </a:lvl3pPr>
    <a:lvl4pPr marL="1609298" algn="l" defTabSz="536433" rtl="0" eaLnBrk="1" latinLnBrk="0" hangingPunct="1">
      <a:defRPr sz="1408" kern="1200">
        <a:solidFill>
          <a:schemeClr val="tx1"/>
        </a:solidFill>
        <a:latin typeface="맑은 고딕" panose="020B0503020000020004" pitchFamily="50" charset="-127"/>
        <a:ea typeface="+mn-ea"/>
        <a:cs typeface="맑은 고딕" panose="020B0503020000020004" pitchFamily="50" charset="-127"/>
      </a:defRPr>
    </a:lvl4pPr>
    <a:lvl5pPr marL="2145731" algn="l" defTabSz="536433" rtl="0" eaLnBrk="1" latinLnBrk="0" hangingPunct="1">
      <a:defRPr sz="1408" kern="1200">
        <a:solidFill>
          <a:schemeClr val="tx1"/>
        </a:solidFill>
        <a:latin typeface="맑은 고딕" panose="020B0503020000020004" pitchFamily="50" charset="-127"/>
        <a:ea typeface="+mn-ea"/>
        <a:cs typeface="맑은 고딕" panose="020B0503020000020004" pitchFamily="50" charset="-127"/>
      </a:defRPr>
    </a:lvl5pPr>
    <a:lvl6pPr marL="2682164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536433" rtl="0" eaLnBrk="1" latinLnBrk="0" hangingPunct="1">
      <a:defRPr sz="140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4.gif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-1" y="3130062"/>
            <a:ext cx="10433854" cy="3738621"/>
            <a:chOff x="-1" y="3130062"/>
            <a:chExt cx="10433854" cy="373862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4955368"/>
              <a:ext cx="9904414" cy="1913315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5855360" y="3130062"/>
              <a:ext cx="4578493" cy="3706901"/>
              <a:chOff x="5855360" y="3305907"/>
              <a:chExt cx="4578493" cy="3706901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55360" y="5677668"/>
                <a:ext cx="4578493" cy="1335140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54" t="12692" r="24843" b="41155"/>
              <a:stretch/>
            </p:blipFill>
            <p:spPr>
              <a:xfrm>
                <a:off x="6580920" y="3305907"/>
                <a:ext cx="2980593" cy="3165231"/>
              </a:xfrm>
              <a:prstGeom prst="rect">
                <a:avLst/>
              </a:prstGeom>
            </p:spPr>
          </p:pic>
        </p:grpSp>
      </p:grp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762" y="2305368"/>
            <a:ext cx="8874933" cy="1865126"/>
          </a:xfr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4400" b="0" dirty="0">
                <a:effectLst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56615" y="5089956"/>
            <a:ext cx="8874933" cy="743446"/>
          </a:xfrm>
        </p:spPr>
        <p:txBody>
          <a:bodyPr vert="horz" wrap="square" lIns="0" tIns="0" rIns="0" bIns="0" rtlCol="0">
            <a:noAutofit/>
          </a:bodyPr>
          <a:lstStyle>
            <a:lvl1pPr>
              <a:defRPr lang="en-US" sz="2000" b="0" dirty="0">
                <a:cs typeface="+mn-cs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B9CBF7-0F25-4169-BC41-A53BE71E1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t="58048"/>
          <a:stretch/>
        </p:blipFill>
        <p:spPr>
          <a:xfrm>
            <a:off x="329761" y="460483"/>
            <a:ext cx="2160000" cy="50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Frame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 userDrawn="1"/>
        </p:nvGrpSpPr>
        <p:grpSpPr>
          <a:xfrm>
            <a:off x="-1" y="4449786"/>
            <a:ext cx="9904414" cy="2418897"/>
            <a:chOff x="-1" y="4449786"/>
            <a:chExt cx="9904414" cy="241889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-1" y="4955368"/>
              <a:ext cx="9904414" cy="1913315"/>
            </a:xfrm>
            <a:prstGeom prst="rect">
              <a:avLst/>
            </a:prstGeom>
          </p:spPr>
        </p:pic>
        <p:pic>
          <p:nvPicPr>
            <p:cNvPr id="24" name="그림 43" descr="지구도시2.png"/>
            <p:cNvPicPr>
              <a:picLocks noChangeAspect="1"/>
            </p:cNvPicPr>
            <p:nvPr/>
          </p:nvPicPr>
          <p:blipFill>
            <a:blip r:embed="rId3" cstate="print"/>
            <a:srcRect l="3326"/>
            <a:stretch>
              <a:fillRect/>
            </a:stretch>
          </p:blipFill>
          <p:spPr bwMode="auto">
            <a:xfrm rot="20880350">
              <a:off x="7064691" y="4449786"/>
              <a:ext cx="2531888" cy="2029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Slide Number Placeholder 5"/>
          <p:cNvSpPr txBox="1">
            <a:spLocks/>
          </p:cNvSpPr>
          <p:nvPr userDrawn="1"/>
        </p:nvSpPr>
        <p:spPr bwMode="gray">
          <a:xfrm>
            <a:off x="9127925" y="6549798"/>
            <a:ext cx="433387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536433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536433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6F8AB-BCEA-4347-8BA6-BE776009BC89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F7A76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F7A76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 userDrawn="1"/>
        </p:nvSpPr>
        <p:spPr bwMode="gray">
          <a:xfrm>
            <a:off x="6719843" y="6558838"/>
            <a:ext cx="2457186" cy="20005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algn="r">
              <a:defRPr sz="700"/>
            </a:lvl1pPr>
          </a:lstStyle>
          <a:p>
            <a:pPr lvl="0"/>
            <a:r>
              <a:rPr lang="en-US" dirty="0"/>
              <a:t>Copyrightⓒ SISPAQ All Rights Reserved.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B9CBF7-0F25-4169-BC41-A53BE71E1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8048"/>
          <a:stretch/>
        </p:blipFill>
        <p:spPr>
          <a:xfrm>
            <a:off x="344488" y="6533654"/>
            <a:ext cx="1080000" cy="2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527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black">
          <a:xfrm>
            <a:off x="248399" y="259561"/>
            <a:ext cx="9313113" cy="492443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 anchor="ctr" anchorCtr="0">
            <a:spAutoFit/>
          </a:bodyPr>
          <a:lstStyle>
            <a:lvl1pPr fontAlgn="auto" latinLnBrk="0">
              <a:defRPr kumimoji="1" lang="en-US" sz="2600" baseline="0" noProof="0" dirty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 fontAlgn="base" latinLnBrk="1">
              <a:spcAft>
                <a:spcPct val="0"/>
              </a:spcAft>
            </a:pPr>
            <a:r>
              <a:rPr lang="en-US" noProof="0" dirty="0"/>
              <a:t>Click to edit Master title style</a:t>
            </a:r>
          </a:p>
        </p:txBody>
      </p:sp>
      <p:sp>
        <p:nvSpPr>
          <p:cNvPr id="11" name="타원 10"/>
          <p:cNvSpPr/>
          <p:nvPr/>
        </p:nvSpPr>
        <p:spPr bwMode="auto">
          <a:xfrm>
            <a:off x="-272074" y="2115072"/>
            <a:ext cx="144000" cy="144000"/>
          </a:xfrm>
          <a:prstGeom prst="ellipse">
            <a:avLst/>
          </a:prstGeom>
          <a:solidFill>
            <a:sysClr val="window" lastClr="FFFFFF">
              <a:lumMod val="95000"/>
            </a:sysClr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orient="horz" pos="3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. 제목 + 거버닝메세지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0982" y="258900"/>
            <a:ext cx="9360000" cy="492443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fontAlgn="auto" latinLnBrk="0">
              <a:defRPr kumimoji="1" lang="ko-KR" altLang="en-US" sz="2600" baseline="0" dirty="0">
                <a:solidFill>
                  <a:schemeClr val="tx1"/>
                </a:solidFill>
                <a:latin typeface="+mj-lt"/>
                <a:cs typeface="+mj-cs"/>
              </a:defRPr>
            </a:lvl1pPr>
          </a:lstStyle>
          <a:p>
            <a:pPr lvl="0" fontAlgn="base" latinLnBrk="1">
              <a:spcAft>
                <a:spcPct val="0"/>
              </a:spcAft>
            </a:pPr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9136" y="1265631"/>
            <a:ext cx="9360000" cy="461665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fontAlgn="auto" latinLnBrk="0">
              <a:defRPr lang="ko-KR" altLang="en-US" sz="1200" b="0" dirty="0" smtClean="0">
                <a:solidFill>
                  <a:schemeClr val="tx1"/>
                </a:solidFill>
                <a:latin typeface="+mn-lt"/>
                <a:cs typeface="+mn-cs"/>
              </a:defRPr>
            </a:lvl1pPr>
            <a:lvl2pPr fontAlgn="auto" latinLnBrk="0">
              <a:defRPr kumimoji="1" lang="ko-KR" altLang="en-US" sz="1200" dirty="0">
                <a:solidFill>
                  <a:schemeClr val="tx1"/>
                </a:solidFill>
                <a:latin typeface="+mn-lt"/>
                <a:cs typeface="맑은 고딕" panose="020B0503020000020004" pitchFamily="50" charset="-127"/>
              </a:defRPr>
            </a:lvl2pPr>
          </a:lstStyle>
          <a:p>
            <a:pPr lvl="0" fontAlgn="base">
              <a:spcAft>
                <a:spcPct val="0"/>
              </a:spcAft>
              <a:buFont typeface="Wingdings" pitchFamily="2" charset="2"/>
            </a:pPr>
            <a:r>
              <a:rPr lang="ko-KR" altLang="en-US" dirty="0"/>
              <a:t>마스터 텍스트 스타일을 편집합니다</a:t>
            </a:r>
          </a:p>
          <a:p>
            <a:pPr marL="361950" lvl="1" indent="-180975" fontAlgn="base" latinLnBrk="1"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dirty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34220523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97">
          <p15:clr>
            <a:srgbClr val="FBAE40"/>
          </p15:clr>
        </p15:guide>
        <p15:guide id="2" pos="217">
          <p15:clr>
            <a:srgbClr val="FBAE40"/>
          </p15:clr>
        </p15:guide>
        <p15:guide id="3" pos="6023">
          <p15:clr>
            <a:srgbClr val="FBAE40"/>
          </p15:clr>
        </p15:guide>
        <p15:guide id="4" orient="horz" pos="550">
          <p15:clr>
            <a:srgbClr val="FBAE40"/>
          </p15:clr>
        </p15:guide>
        <p15:guide id="5" orient="horz" pos="100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35435" y="2592000"/>
            <a:ext cx="8057128" cy="267560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4400" noProof="0" dirty="0"/>
            </a:lvl1pPr>
          </a:lstStyle>
          <a:p>
            <a:pPr lvl="0" defTabSz="914400">
              <a:lnSpc>
                <a:spcPct val="80000"/>
              </a:lnSpc>
            </a:pPr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</a:t>
            </a:r>
            <a:br>
              <a:rPr lang="en-US" noProof="0" dirty="0"/>
            </a:br>
            <a:r>
              <a:rPr lang="en-US" noProof="0" dirty="0"/>
              <a:t>title style</a:t>
            </a:r>
          </a:p>
        </p:txBody>
      </p:sp>
      <p:pic>
        <p:nvPicPr>
          <p:cNvPr id="7" name="Picture 6" descr="HP_White_RGB_150_SM.png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5343" y="6162223"/>
            <a:ext cx="489600" cy="487648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56617" y="6345071"/>
            <a:ext cx="8680257" cy="3048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>
                <a:solidFill>
                  <a:schemeClr val="bg1"/>
                </a:solidFill>
                <a:latin typeface="+mn-lt"/>
                <a:cs typeface="HP Simplified"/>
              </a:rPr>
              <a:t>© Copyright 2015 Hewlett-Packard Enterprise, L.P. </a:t>
            </a:r>
            <a:r>
              <a:rPr lang="en-US" sz="700" b="0" i="0" baseline="0" dirty="0">
                <a:solidFill>
                  <a:schemeClr val="bg1"/>
                </a:solidFill>
                <a:latin typeface="+mn-lt"/>
                <a:cs typeface="HP Simplified"/>
              </a:rPr>
              <a:t> </a:t>
            </a:r>
            <a:r>
              <a:rPr lang="en-US" sz="700" b="0" i="0" dirty="0">
                <a:solidFill>
                  <a:schemeClr val="bg1"/>
                </a:solidFill>
                <a:latin typeface="+mn-lt"/>
                <a:cs typeface="HP Simplified"/>
              </a:rPr>
              <a:t>The information contained herein is subject to change without notice.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B9CBF7-0F25-4169-BC41-A53BE71E1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8048"/>
          <a:stretch/>
        </p:blipFill>
        <p:spPr>
          <a:xfrm>
            <a:off x="329761" y="460483"/>
            <a:ext cx="2160000" cy="50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24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1351" y="1447799"/>
            <a:ext cx="9061582" cy="4957532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71461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49530" bIns="990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0243" fontAlgn="base">
              <a:spcBef>
                <a:spcPct val="0"/>
              </a:spcBef>
              <a:spcAft>
                <a:spcPct val="0"/>
              </a:spcAft>
            </a:pPr>
            <a:endParaRPr lang="en-US" sz="2288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11" y="-3306"/>
            <a:ext cx="9897368" cy="685862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906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9060" tIns="49530" rIns="49530" bIns="990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90243" fontAlgn="base">
              <a:spcBef>
                <a:spcPct val="0"/>
              </a:spcBef>
              <a:spcAft>
                <a:spcPct val="0"/>
              </a:spcAft>
            </a:pPr>
            <a:endParaRPr lang="en-US" sz="2288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16730" y="2930403"/>
            <a:ext cx="9125484" cy="110799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500" i="0" spc="0" baseline="0">
                <a:solidFill>
                  <a:srgbClr val="00B33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93485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44656" y="305796"/>
            <a:ext cx="9216000" cy="5281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 defTabSz="914400">
              <a:lnSpc>
                <a:spcPct val="90000"/>
              </a:lnSpc>
            </a:pPr>
            <a:r>
              <a:rPr lang="en-US" noProof="0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56614" y="845658"/>
            <a:ext cx="9216000" cy="429302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marL="731520" lvl="3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–"/>
            </a:pPr>
            <a:r>
              <a:rPr lang="en-US" noProof="0" dirty="0"/>
              <a:t>Fifth level</a:t>
            </a:r>
          </a:p>
        </p:txBody>
      </p:sp>
      <p:sp>
        <p:nvSpPr>
          <p:cNvPr id="11" name="Rectangle 6"/>
          <p:cNvSpPr/>
          <p:nvPr userDrawn="1"/>
        </p:nvSpPr>
        <p:spPr>
          <a:xfrm>
            <a:off x="344488" y="216000"/>
            <a:ext cx="9216000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gray">
          <a:xfrm>
            <a:off x="9127925" y="6549798"/>
            <a:ext cx="433387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536433" rtl="0" eaLnBrk="1" latinLnBrk="0" hangingPunct="1">
              <a:defRPr sz="12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536433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2866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9298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45731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82164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18597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55029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91462" algn="l" defTabSz="536433" rtl="0" eaLnBrk="1" latinLnBrk="0" hangingPunct="1">
              <a:defRPr sz="211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16F8AB-BCEA-4347-8BA6-BE776009BC89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5F7A76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F7A76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 userDrawn="1"/>
        </p:nvSpPr>
        <p:spPr bwMode="gray">
          <a:xfrm>
            <a:off x="6768945" y="6558838"/>
            <a:ext cx="2457186" cy="20005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algn="r">
              <a:defRPr sz="700"/>
            </a:lvl1pPr>
          </a:lstStyle>
          <a:p>
            <a:pPr lvl="0"/>
            <a:r>
              <a:rPr lang="en-US" dirty="0">
                <a:solidFill>
                  <a:srgbClr val="5F7A76"/>
                </a:solidFill>
              </a:rPr>
              <a:t>Copyrightⓒ SISPAQ All Rights Reserved.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B9CBF7-0F25-4169-BC41-A53BE71E1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t="58048"/>
          <a:stretch/>
        </p:blipFill>
        <p:spPr>
          <a:xfrm>
            <a:off x="344488" y="6533654"/>
            <a:ext cx="1080000" cy="2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52" r:id="rId2"/>
    <p:sldLayoutId id="2147483837" r:id="rId3"/>
    <p:sldLayoutId id="2147483855" r:id="rId4"/>
    <p:sldLayoutId id="2147483840" r:id="rId5"/>
    <p:sldLayoutId id="2147483862" r:id="rId6"/>
    <p:sldLayoutId id="2147483863" r:id="rId7"/>
  </p:sldLayoutIdLs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kumimoji="1" lang="en-US" sz="2800" b="0" i="0" kern="1200" baseline="0" noProof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0" i="0" kern="1200" baseline="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 baseline="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맑은 고딕" panose="020B0503020000020004" pitchFamily="50" charset="-127"/>
        </a:defRPr>
      </a:lvl3pPr>
      <a:lvl4pPr marL="504000" indent="-14400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200" b="0" i="0" kern="1200" baseline="0" noProof="0" dirty="0">
          <a:solidFill>
            <a:schemeClr val="tx1"/>
          </a:solidFill>
          <a:latin typeface="+mn-lt"/>
          <a:ea typeface="+mn-ea"/>
          <a:cs typeface="+mn-cs"/>
        </a:defRPr>
      </a:lvl4pPr>
      <a:lvl5pPr marL="880110" indent="-28575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맑은 고딕" panose="020B0503020000020004" pitchFamily="50" charset="-127"/>
        <a:buChar char="-"/>
        <a:tabLst/>
        <a:defRPr sz="1400" b="0" i="0" kern="1200" baseline="0">
          <a:solidFill>
            <a:schemeClr val="tx1"/>
          </a:solidFill>
          <a:latin typeface="+mn-lt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17" userDrawn="1">
          <p15:clr>
            <a:srgbClr val="F26B43"/>
          </p15:clr>
        </p15:guide>
        <p15:guide id="3" pos="6023" userDrawn="1">
          <p15:clr>
            <a:srgbClr val="F26B43"/>
          </p15:clr>
        </p15:guide>
        <p15:guide id="4" orient="horz" pos="14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microsoft.com/office/2007/relationships/hdphoto" Target="../media/hdphoto3.wdp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329762" y="2305368"/>
            <a:ext cx="9025253" cy="1865126"/>
          </a:xfrm>
        </p:spPr>
        <p:txBody>
          <a:bodyPr/>
          <a:lstStyle/>
          <a:p>
            <a:pPr algn="ctr"/>
            <a:r>
              <a:rPr lang="en-US" altLang="ko-KR" sz="4000" b="1" dirty="0" err="1">
                <a:solidFill>
                  <a:srgbClr val="002060"/>
                </a:solidFill>
              </a:rPr>
              <a:t>Veeam</a:t>
            </a:r>
            <a:r>
              <a:rPr lang="en-US" altLang="ko-KR" sz="4000" b="1" dirty="0">
                <a:solidFill>
                  <a:srgbClr val="002060"/>
                </a:solidFill>
              </a:rPr>
              <a:t> Oracle RMAN – 9.5 U4</a:t>
            </a:r>
            <a:endParaRPr lang="ko-KR" altLang="en-US" sz="4000" b="1" dirty="0">
              <a:solidFill>
                <a:srgbClr val="002060"/>
              </a:solidFill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329762" y="5689046"/>
            <a:ext cx="8874933" cy="743446"/>
          </a:xfrm>
        </p:spPr>
        <p:txBody>
          <a:bodyPr/>
          <a:lstStyle/>
          <a:p>
            <a:r>
              <a:rPr lang="en-US" altLang="ko-KR" dirty="0">
                <a:solidFill>
                  <a:srgbClr val="002060"/>
                </a:solidFill>
              </a:rPr>
              <a:t>SISPAQ</a:t>
            </a:r>
          </a:p>
          <a:p>
            <a:r>
              <a:rPr lang="en-US" altLang="ko-KR" dirty="0">
                <a:solidFill>
                  <a:srgbClr val="002060"/>
                </a:solidFill>
              </a:rPr>
              <a:t>2019.02</a:t>
            </a:r>
          </a:p>
        </p:txBody>
      </p:sp>
    </p:spTree>
    <p:extLst>
      <p:ext uri="{BB962C8B-B14F-4D97-AF65-F5344CB8AC3E}">
        <p14:creationId xmlns:p14="http://schemas.microsoft.com/office/powerpoint/2010/main" val="2773768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</a:t>
            </a:r>
            <a:r>
              <a:rPr lang="ko-KR" altLang="en-US" b="1" dirty="0">
                <a:solidFill>
                  <a:srgbClr val="002060"/>
                </a:solidFill>
              </a:rPr>
              <a:t>구성 </a:t>
            </a:r>
            <a:r>
              <a:rPr lang="en-US" altLang="ko-KR" b="1" dirty="0">
                <a:solidFill>
                  <a:srgbClr val="002060"/>
                </a:solidFill>
              </a:rPr>
              <a:t>– Backup Server </a:t>
            </a:r>
            <a:r>
              <a:rPr lang="ko-KR" altLang="en-US" b="1" dirty="0">
                <a:solidFill>
                  <a:srgbClr val="002060"/>
                </a:solidFill>
              </a:rPr>
              <a:t>설정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34" y="1076204"/>
            <a:ext cx="8395131" cy="4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8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</a:t>
            </a:r>
            <a:r>
              <a:rPr lang="ko-KR" altLang="en-US" b="1" dirty="0">
                <a:solidFill>
                  <a:srgbClr val="002060"/>
                </a:solidFill>
              </a:rPr>
              <a:t>구성 </a:t>
            </a:r>
            <a:r>
              <a:rPr lang="en-US" altLang="ko-KR" b="1" dirty="0">
                <a:solidFill>
                  <a:srgbClr val="002060"/>
                </a:solidFill>
              </a:rPr>
              <a:t>– Backup Repository </a:t>
            </a:r>
            <a:r>
              <a:rPr lang="ko-KR" altLang="en-US" b="1" dirty="0">
                <a:solidFill>
                  <a:srgbClr val="002060"/>
                </a:solidFill>
              </a:rPr>
              <a:t>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84" y="1063503"/>
            <a:ext cx="8382431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</a:t>
            </a:r>
            <a:r>
              <a:rPr lang="ko-KR" altLang="en-US" b="1" dirty="0">
                <a:solidFill>
                  <a:srgbClr val="002060"/>
                </a:solidFill>
              </a:rPr>
              <a:t>구성 </a:t>
            </a:r>
            <a:r>
              <a:rPr lang="en-US" altLang="ko-KR" b="1" dirty="0">
                <a:solidFill>
                  <a:srgbClr val="002060"/>
                </a:solidFill>
              </a:rPr>
              <a:t>– Plug in </a:t>
            </a:r>
            <a:r>
              <a:rPr lang="ko-KR" altLang="en-US" b="1" dirty="0">
                <a:solidFill>
                  <a:srgbClr val="002060"/>
                </a:solidFill>
              </a:rPr>
              <a:t>설치 완료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59" y="1057153"/>
            <a:ext cx="8401482" cy="47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329762" y="2305368"/>
            <a:ext cx="9025253" cy="186512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kumimoji="1" lang="en-US" sz="2800" b="0" i="0" kern="1200" baseline="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Oracle RMAN Backup</a:t>
            </a:r>
            <a:endParaRPr lang="pl-PL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377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Backup </a:t>
            </a:r>
            <a:r>
              <a:rPr lang="ko-KR" altLang="en-US" b="1" dirty="0">
                <a:solidFill>
                  <a:srgbClr val="002060"/>
                </a:solidFill>
              </a:rPr>
              <a:t>실행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29" y="833940"/>
            <a:ext cx="8409653" cy="4411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829" y="5526921"/>
            <a:ext cx="18020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altLang="ko-KR" sz="1000" dirty="0">
                <a:solidFill>
                  <a:srgbClr val="002060"/>
                </a:solidFill>
                <a:cs typeface="HP Simplified" pitchFamily="34" charset="0"/>
              </a:rPr>
              <a:t>RMAN </a:t>
            </a:r>
            <a:r>
              <a:rPr lang="ko-KR" altLang="en-US" sz="1000" dirty="0">
                <a:solidFill>
                  <a:srgbClr val="002060"/>
                </a:solidFill>
                <a:cs typeface="HP Simplified" pitchFamily="34" charset="0"/>
              </a:rPr>
              <a:t>접속 후 </a:t>
            </a:r>
            <a:r>
              <a:rPr lang="en-US" altLang="ko-KR" sz="1000" dirty="0">
                <a:solidFill>
                  <a:srgbClr val="002060"/>
                </a:solidFill>
                <a:cs typeface="HP Simplified" pitchFamily="34" charset="0"/>
              </a:rPr>
              <a:t>Backup </a:t>
            </a:r>
            <a:r>
              <a:rPr lang="ko-KR" altLang="en-US" sz="1000" dirty="0">
                <a:solidFill>
                  <a:srgbClr val="002060"/>
                </a:solidFill>
                <a:cs typeface="HP Simplified" pitchFamily="34" charset="0"/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344442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</a:t>
            </a:r>
            <a:r>
              <a:rPr lang="ko-KR" altLang="en-US" b="1" dirty="0">
                <a:solidFill>
                  <a:srgbClr val="002060"/>
                </a:solidFill>
              </a:rPr>
              <a:t>구성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4" y="833940"/>
            <a:ext cx="7890604" cy="40939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7354" y="5209829"/>
            <a:ext cx="3778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altLang="ko-KR" sz="1000" dirty="0">
                <a:solidFill>
                  <a:srgbClr val="002060"/>
                </a:solidFill>
                <a:cs typeface="HP Simplified" pitchFamily="34" charset="0"/>
              </a:rPr>
              <a:t>VBR </a:t>
            </a:r>
            <a:r>
              <a:rPr lang="ko-KR" altLang="en-US" sz="1000" dirty="0">
                <a:solidFill>
                  <a:srgbClr val="002060"/>
                </a:solidFill>
                <a:cs typeface="HP Simplified" pitchFamily="34" charset="0"/>
              </a:rPr>
              <a:t>에서 </a:t>
            </a:r>
            <a:r>
              <a:rPr lang="en-US" altLang="ko-KR" sz="1000" dirty="0">
                <a:solidFill>
                  <a:srgbClr val="002060"/>
                </a:solidFill>
                <a:cs typeface="HP Simplified" pitchFamily="34" charset="0"/>
              </a:rPr>
              <a:t>Oracle RMAN Backup Job </a:t>
            </a:r>
            <a:r>
              <a:rPr lang="ko-KR" altLang="en-US" sz="1000" dirty="0">
                <a:solidFill>
                  <a:srgbClr val="002060"/>
                </a:solidFill>
                <a:cs typeface="HP Simplified" pitchFamily="34" charset="0"/>
              </a:rPr>
              <a:t>자동 생성 후 백업 시작됨</a:t>
            </a:r>
          </a:p>
        </p:txBody>
      </p:sp>
    </p:spTree>
    <p:extLst>
      <p:ext uri="{BB962C8B-B14F-4D97-AF65-F5344CB8AC3E}">
        <p14:creationId xmlns:p14="http://schemas.microsoft.com/office/powerpoint/2010/main" val="1800857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</a:t>
            </a:r>
            <a:r>
              <a:rPr lang="ko-KR" altLang="en-US" b="1" dirty="0">
                <a:solidFill>
                  <a:srgbClr val="002060"/>
                </a:solidFill>
              </a:rPr>
              <a:t>구성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7" y="1042044"/>
            <a:ext cx="6025952" cy="4475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88852" y="5005271"/>
            <a:ext cx="1327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altLang="ko-KR" sz="1000" dirty="0">
                <a:solidFill>
                  <a:srgbClr val="002060"/>
                </a:solidFill>
                <a:cs typeface="HP Simplified" pitchFamily="34" charset="0"/>
              </a:rPr>
              <a:t>RMAN Backup </a:t>
            </a:r>
            <a:r>
              <a:rPr lang="ko-KR" altLang="en-US" sz="1000" dirty="0">
                <a:solidFill>
                  <a:srgbClr val="002060"/>
                </a:solidFill>
                <a:cs typeface="HP Simplified" pitchFamily="34" charset="0"/>
              </a:rPr>
              <a:t>완료</a:t>
            </a:r>
          </a:p>
        </p:txBody>
      </p:sp>
    </p:spTree>
    <p:extLst>
      <p:ext uri="{BB962C8B-B14F-4D97-AF65-F5344CB8AC3E}">
        <p14:creationId xmlns:p14="http://schemas.microsoft.com/office/powerpoint/2010/main" val="327636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</a:t>
            </a:r>
            <a:r>
              <a:rPr lang="ko-KR" altLang="en-US" b="1" dirty="0">
                <a:solidFill>
                  <a:srgbClr val="002060"/>
                </a:solidFill>
              </a:rPr>
              <a:t>구성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48" y="1363661"/>
            <a:ext cx="7772815" cy="40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7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 txBox="1">
            <a:spLocks/>
          </p:cNvSpPr>
          <p:nvPr/>
        </p:nvSpPr>
        <p:spPr>
          <a:xfrm>
            <a:off x="329762" y="2305368"/>
            <a:ext cx="9025253" cy="186512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kumimoji="1" lang="en-US" sz="2800" b="0" i="0" kern="1200" baseline="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Oracle RMAN Restore</a:t>
            </a:r>
            <a:endParaRPr lang="pl-PL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795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Restore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11" y="1739841"/>
            <a:ext cx="4773933" cy="320367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901" y="2662183"/>
            <a:ext cx="4405773" cy="31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1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D528EB6-8324-422D-8B22-3E8B55CEB7E7}"/>
              </a:ext>
            </a:extLst>
          </p:cNvPr>
          <p:cNvSpPr txBox="1">
            <a:spLocks/>
          </p:cNvSpPr>
          <p:nvPr/>
        </p:nvSpPr>
        <p:spPr>
          <a:xfrm>
            <a:off x="389436" y="1950822"/>
            <a:ext cx="4007024" cy="276606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0" i="0" kern="1200" baseline="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 baseline="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맑은 고딕" panose="020B0503020000020004" pitchFamily="50" charset="-127"/>
              </a:defRPr>
            </a:lvl3pPr>
            <a:lvl4pPr marL="504000" indent="-1440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200" b="0" i="0" kern="1200" baseline="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80110" indent="-2857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맑은 고딕" panose="020B0503020000020004" pitchFamily="50" charset="-127"/>
              <a:buChar char="-"/>
              <a:tabLst/>
              <a:defRPr sz="1400" b="0" i="0" kern="1200" baseline="0">
                <a:solidFill>
                  <a:schemeClr val="tx1"/>
                </a:solidFill>
                <a:latin typeface="+mn-lt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2698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Oracle RMAN</a:t>
            </a:r>
            <a:r>
              <a:rPr lang="ko-KR" altLang="en-US" dirty="0"/>
              <a:t>과의 직접 통합</a:t>
            </a:r>
            <a:endParaRPr lang="en-US" dirty="0"/>
          </a:p>
          <a:p>
            <a:pPr marL="355600" indent="-2698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단위 뷰를 위한 </a:t>
            </a:r>
            <a:r>
              <a:rPr lang="en-US" altLang="ko-KR" dirty="0"/>
              <a:t>Veeam Repository</a:t>
            </a:r>
            <a:r>
              <a:rPr lang="ko-KR" altLang="en-US" dirty="0"/>
              <a:t>로의 백업</a:t>
            </a:r>
            <a:endParaRPr lang="en-US" dirty="0"/>
          </a:p>
          <a:p>
            <a:pPr marL="355600" indent="-2698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Oracle DBA</a:t>
            </a:r>
            <a:r>
              <a:rPr lang="ko-KR" altLang="en-US" dirty="0"/>
              <a:t>는 백업 및 복원을 제어할 수 있음</a:t>
            </a:r>
            <a:r>
              <a:rPr lang="en-US" altLang="ko-KR" dirty="0"/>
              <a:t>.</a:t>
            </a:r>
            <a:r>
              <a:rPr lang="en-US" dirty="0"/>
              <a:t> </a:t>
            </a:r>
          </a:p>
          <a:p>
            <a:pPr marL="355600" indent="-2698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Oracle DBA</a:t>
            </a:r>
            <a:r>
              <a:rPr lang="ko-KR" altLang="en-US" dirty="0"/>
              <a:t>가 아니라면 </a:t>
            </a:r>
            <a:r>
              <a:rPr lang="en-US" dirty="0"/>
              <a:t>Veeam Explorer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™</a:t>
            </a:r>
            <a:r>
              <a:rPr lang="en-US" dirty="0"/>
              <a:t> </a:t>
            </a:r>
            <a:r>
              <a:rPr lang="en-US" i="1" dirty="0"/>
              <a:t>for Oracle</a:t>
            </a:r>
            <a:r>
              <a:rPr lang="ko-KR" altLang="en-US" dirty="0"/>
              <a:t>을 사용하여 복원 가능</a:t>
            </a:r>
            <a:endParaRPr lang="en-US" dirty="0"/>
          </a:p>
          <a:p>
            <a:pPr marL="355600" indent="-2698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기존 </a:t>
            </a:r>
            <a:r>
              <a:rPr lang="en-US" altLang="ko-KR" dirty="0"/>
              <a:t>Tool</a:t>
            </a:r>
            <a:r>
              <a:rPr lang="ko-KR" altLang="en-US" dirty="0"/>
              <a:t>을 활용할 수 있는 능력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D5AB94F-5AB7-4881-8B19-E9C74DD851EB}"/>
              </a:ext>
            </a:extLst>
          </p:cNvPr>
          <p:cNvSpPr txBox="1">
            <a:spLocks/>
          </p:cNvSpPr>
          <p:nvPr/>
        </p:nvSpPr>
        <p:spPr>
          <a:xfrm>
            <a:off x="389436" y="998221"/>
            <a:ext cx="8363938" cy="83057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5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0" indent="0" algn="l" defTabSz="68603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SzPct val="90000"/>
              <a:buFont typeface="Arial" pitchFamily="34" charset="0"/>
              <a:buNone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오라클 내부의 </a:t>
            </a:r>
            <a:r>
              <a:rPr lang="en-US" altLang="ko-KR" dirty="0"/>
              <a:t>RMAN </a:t>
            </a:r>
            <a:r>
              <a:rPr lang="ko-KR" altLang="en-US" dirty="0"/>
              <a:t>백업을 통해 </a:t>
            </a:r>
            <a:r>
              <a:rPr lang="en-US" altLang="ko-KR" dirty="0"/>
              <a:t>Veeam Backup &amp; Replication </a:t>
            </a:r>
            <a:r>
              <a:rPr lang="ko-KR" altLang="en-US" dirty="0"/>
              <a:t>스토리지 저장소에 데이터를 전송할 수 있습니다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1242B9E-D3A1-48DA-830F-4B1471CFEFBF}"/>
              </a:ext>
            </a:extLst>
          </p:cNvPr>
          <p:cNvGrpSpPr/>
          <p:nvPr/>
        </p:nvGrpSpPr>
        <p:grpSpPr>
          <a:xfrm>
            <a:off x="4561901" y="2179631"/>
            <a:ext cx="4954663" cy="3040439"/>
            <a:chOff x="4561901" y="1833402"/>
            <a:chExt cx="4225091" cy="2497353"/>
          </a:xfrm>
        </p:grpSpPr>
        <p:cxnSp>
          <p:nvCxnSpPr>
            <p:cNvPr id="7" name="Прямая со стрелкой 95">
              <a:extLst>
                <a:ext uri="{FF2B5EF4-FFF2-40B4-BE49-F238E27FC236}">
                  <a16:creationId xmlns:a16="http://schemas.microsoft.com/office/drawing/2014/main" id="{A2192ECE-3823-4AE7-9EB9-73E3015918DE}"/>
                </a:ext>
              </a:extLst>
            </p:cNvPr>
            <p:cNvCxnSpPr>
              <a:cxnSpLocks/>
            </p:cNvCxnSpPr>
            <p:nvPr/>
          </p:nvCxnSpPr>
          <p:spPr>
            <a:xfrm>
              <a:off x="6338396" y="2564544"/>
              <a:ext cx="1411200" cy="0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Прямая со стрелкой 139">
              <a:extLst>
                <a:ext uri="{FF2B5EF4-FFF2-40B4-BE49-F238E27FC236}">
                  <a16:creationId xmlns:a16="http://schemas.microsoft.com/office/drawing/2014/main" id="{0104A024-537D-430B-9106-C8AFAF9C55E0}"/>
                </a:ext>
              </a:extLst>
            </p:cNvPr>
            <p:cNvCxnSpPr>
              <a:cxnSpLocks/>
            </p:cNvCxnSpPr>
            <p:nvPr/>
          </p:nvCxnSpPr>
          <p:spPr>
            <a:xfrm>
              <a:off x="6339600" y="2793107"/>
              <a:ext cx="1411200" cy="0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140">
              <a:extLst>
                <a:ext uri="{FF2B5EF4-FFF2-40B4-BE49-F238E27FC236}">
                  <a16:creationId xmlns:a16="http://schemas.microsoft.com/office/drawing/2014/main" id="{52CACEF1-B3E8-40EE-B94A-2B9FC6550EE0}"/>
                </a:ext>
              </a:extLst>
            </p:cNvPr>
            <p:cNvCxnSpPr>
              <a:cxnSpLocks/>
            </p:cNvCxnSpPr>
            <p:nvPr/>
          </p:nvCxnSpPr>
          <p:spPr>
            <a:xfrm>
              <a:off x="6339600" y="3021670"/>
              <a:ext cx="1411200" cy="0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Прямая со стрелкой 141">
              <a:extLst>
                <a:ext uri="{FF2B5EF4-FFF2-40B4-BE49-F238E27FC236}">
                  <a16:creationId xmlns:a16="http://schemas.microsoft.com/office/drawing/2014/main" id="{67759F43-647C-4776-A7AC-440844ED29C6}"/>
                </a:ext>
              </a:extLst>
            </p:cNvPr>
            <p:cNvCxnSpPr>
              <a:cxnSpLocks/>
            </p:cNvCxnSpPr>
            <p:nvPr/>
          </p:nvCxnSpPr>
          <p:spPr>
            <a:xfrm>
              <a:off x="6339600" y="3250233"/>
              <a:ext cx="1411200" cy="0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42">
              <a:extLst>
                <a:ext uri="{FF2B5EF4-FFF2-40B4-BE49-F238E27FC236}">
                  <a16:creationId xmlns:a16="http://schemas.microsoft.com/office/drawing/2014/main" id="{09895D27-D0AF-4EF4-8CB6-C897BBD90CFE}"/>
                </a:ext>
              </a:extLst>
            </p:cNvPr>
            <p:cNvCxnSpPr>
              <a:cxnSpLocks/>
            </p:cNvCxnSpPr>
            <p:nvPr/>
          </p:nvCxnSpPr>
          <p:spPr>
            <a:xfrm>
              <a:off x="6339600" y="3478796"/>
              <a:ext cx="1411200" cy="0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43">
              <a:extLst>
                <a:ext uri="{FF2B5EF4-FFF2-40B4-BE49-F238E27FC236}">
                  <a16:creationId xmlns:a16="http://schemas.microsoft.com/office/drawing/2014/main" id="{20B83148-DE9A-4202-BA39-10B3CA148BDC}"/>
                </a:ext>
              </a:extLst>
            </p:cNvPr>
            <p:cNvCxnSpPr>
              <a:cxnSpLocks/>
            </p:cNvCxnSpPr>
            <p:nvPr/>
          </p:nvCxnSpPr>
          <p:spPr>
            <a:xfrm>
              <a:off x="6339600" y="3707359"/>
              <a:ext cx="1411200" cy="0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Прямая со стрелкой 144">
              <a:extLst>
                <a:ext uri="{FF2B5EF4-FFF2-40B4-BE49-F238E27FC236}">
                  <a16:creationId xmlns:a16="http://schemas.microsoft.com/office/drawing/2014/main" id="{B20C205C-11FD-41BD-9A16-92F604C0D9C3}"/>
                </a:ext>
              </a:extLst>
            </p:cNvPr>
            <p:cNvCxnSpPr>
              <a:cxnSpLocks/>
            </p:cNvCxnSpPr>
            <p:nvPr/>
          </p:nvCxnSpPr>
          <p:spPr>
            <a:xfrm>
              <a:off x="6339600" y="3935922"/>
              <a:ext cx="1411200" cy="0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Прямая со стрелкой 145">
              <a:extLst>
                <a:ext uri="{FF2B5EF4-FFF2-40B4-BE49-F238E27FC236}">
                  <a16:creationId xmlns:a16="http://schemas.microsoft.com/office/drawing/2014/main" id="{3B80F1D4-CA11-4A11-AA58-23B54F28A5D4}"/>
                </a:ext>
              </a:extLst>
            </p:cNvPr>
            <p:cNvCxnSpPr>
              <a:cxnSpLocks/>
            </p:cNvCxnSpPr>
            <p:nvPr/>
          </p:nvCxnSpPr>
          <p:spPr>
            <a:xfrm>
              <a:off x="6338396" y="4164487"/>
              <a:ext cx="1411200" cy="0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Прямоугольник 1023">
              <a:extLst>
                <a:ext uri="{FF2B5EF4-FFF2-40B4-BE49-F238E27FC236}">
                  <a16:creationId xmlns:a16="http://schemas.microsoft.com/office/drawing/2014/main" id="{6A715C23-C5C9-4D96-8526-38147F12CC18}"/>
                </a:ext>
              </a:extLst>
            </p:cNvPr>
            <p:cNvSpPr/>
            <p:nvPr/>
          </p:nvSpPr>
          <p:spPr bwMode="auto">
            <a:xfrm>
              <a:off x="6518206" y="1833402"/>
              <a:ext cx="986624" cy="703307"/>
            </a:xfrm>
            <a:prstGeom prst="rect">
              <a:avLst/>
            </a:prstGeom>
            <a:noFill/>
            <a:ln w="15875">
              <a:solidFill>
                <a:srgbClr val="9D9D9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Рисунок 25">
              <a:extLst>
                <a:ext uri="{FF2B5EF4-FFF2-40B4-BE49-F238E27FC236}">
                  <a16:creationId xmlns:a16="http://schemas.microsoft.com/office/drawing/2014/main" id="{3F2FB7C2-283C-495F-AC19-0140A56A9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67143" y="4035380"/>
              <a:ext cx="290669" cy="272503"/>
            </a:xfrm>
            <a:prstGeom prst="rect">
              <a:avLst/>
            </a:prstGeom>
          </p:spPr>
        </p:pic>
        <p:pic>
          <p:nvPicPr>
            <p:cNvPr id="19" name="Рисунок 26">
              <a:extLst>
                <a:ext uri="{FF2B5EF4-FFF2-40B4-BE49-F238E27FC236}">
                  <a16:creationId xmlns:a16="http://schemas.microsoft.com/office/drawing/2014/main" id="{90637B1B-F6C2-44E0-B828-FA4266F9B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231" y="4065528"/>
              <a:ext cx="212206" cy="212206"/>
            </a:xfrm>
            <a:prstGeom prst="rect">
              <a:avLst/>
            </a:prstGeom>
          </p:spPr>
        </p:pic>
        <p:cxnSp>
          <p:nvCxnSpPr>
            <p:cNvPr id="20" name="Прямая со стрелкой 27">
              <a:extLst>
                <a:ext uri="{FF2B5EF4-FFF2-40B4-BE49-F238E27FC236}">
                  <a16:creationId xmlns:a16="http://schemas.microsoft.com/office/drawing/2014/main" id="{B18A5343-21F3-4280-A662-A695ED91842F}"/>
                </a:ext>
              </a:extLst>
            </p:cNvPr>
            <p:cNvCxnSpPr>
              <a:cxnSpLocks/>
              <a:stCxn id="19" idx="3"/>
              <a:endCxn id="18" idx="1"/>
            </p:cNvCxnSpPr>
            <p:nvPr/>
          </p:nvCxnSpPr>
          <p:spPr>
            <a:xfrm>
              <a:off x="8015437" y="4171631"/>
              <a:ext cx="351706" cy="1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Рисунок 28">
              <a:extLst>
                <a:ext uri="{FF2B5EF4-FFF2-40B4-BE49-F238E27FC236}">
                  <a16:creationId xmlns:a16="http://schemas.microsoft.com/office/drawing/2014/main" id="{E4523947-15E3-4A5B-8B8F-15130159D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67143" y="2567729"/>
              <a:ext cx="290669" cy="272503"/>
            </a:xfrm>
            <a:prstGeom prst="rect">
              <a:avLst/>
            </a:prstGeom>
          </p:spPr>
        </p:pic>
        <p:pic>
          <p:nvPicPr>
            <p:cNvPr id="22" name="Рисунок 29">
              <a:extLst>
                <a:ext uri="{FF2B5EF4-FFF2-40B4-BE49-F238E27FC236}">
                  <a16:creationId xmlns:a16="http://schemas.microsoft.com/office/drawing/2014/main" id="{38840B68-5C74-4FE3-AA76-F3B5B262F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231" y="2597877"/>
              <a:ext cx="212206" cy="212206"/>
            </a:xfrm>
            <a:prstGeom prst="rect">
              <a:avLst/>
            </a:prstGeom>
          </p:spPr>
        </p:pic>
        <p:cxnSp>
          <p:nvCxnSpPr>
            <p:cNvPr id="23" name="Прямая со стрелкой 30">
              <a:extLst>
                <a:ext uri="{FF2B5EF4-FFF2-40B4-BE49-F238E27FC236}">
                  <a16:creationId xmlns:a16="http://schemas.microsoft.com/office/drawing/2014/main" id="{22879817-9F13-4AE7-B91A-84AC9732B9F7}"/>
                </a:ext>
              </a:extLst>
            </p:cNvPr>
            <p:cNvCxnSpPr>
              <a:cxnSpLocks/>
              <a:stCxn id="22" idx="3"/>
              <a:endCxn id="21" idx="1"/>
            </p:cNvCxnSpPr>
            <p:nvPr/>
          </p:nvCxnSpPr>
          <p:spPr>
            <a:xfrm>
              <a:off x="8015437" y="2703980"/>
              <a:ext cx="351706" cy="1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Рисунок 31">
              <a:extLst>
                <a:ext uri="{FF2B5EF4-FFF2-40B4-BE49-F238E27FC236}">
                  <a16:creationId xmlns:a16="http://schemas.microsoft.com/office/drawing/2014/main" id="{9922428E-B136-4785-BF18-7C6E4DEBA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67143" y="3055181"/>
              <a:ext cx="290669" cy="272503"/>
            </a:xfrm>
            <a:prstGeom prst="rect">
              <a:avLst/>
            </a:prstGeom>
          </p:spPr>
        </p:pic>
        <p:pic>
          <p:nvPicPr>
            <p:cNvPr id="25" name="Рисунок 32">
              <a:extLst>
                <a:ext uri="{FF2B5EF4-FFF2-40B4-BE49-F238E27FC236}">
                  <a16:creationId xmlns:a16="http://schemas.microsoft.com/office/drawing/2014/main" id="{8D0FB824-CA40-49DF-BDD6-4CEEC9362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231" y="3085329"/>
              <a:ext cx="212206" cy="212206"/>
            </a:xfrm>
            <a:prstGeom prst="rect">
              <a:avLst/>
            </a:prstGeom>
          </p:spPr>
        </p:pic>
        <p:cxnSp>
          <p:nvCxnSpPr>
            <p:cNvPr id="26" name="Прямая со стрелкой 33">
              <a:extLst>
                <a:ext uri="{FF2B5EF4-FFF2-40B4-BE49-F238E27FC236}">
                  <a16:creationId xmlns:a16="http://schemas.microsoft.com/office/drawing/2014/main" id="{F5DEBB37-914B-4E0B-979F-840F2FDC35F7}"/>
                </a:ext>
              </a:extLst>
            </p:cNvPr>
            <p:cNvCxnSpPr>
              <a:cxnSpLocks/>
              <a:stCxn id="25" idx="3"/>
              <a:endCxn id="24" idx="1"/>
            </p:cNvCxnSpPr>
            <p:nvPr/>
          </p:nvCxnSpPr>
          <p:spPr>
            <a:xfrm>
              <a:off x="8015437" y="3191432"/>
              <a:ext cx="351706" cy="1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Рисунок 34">
              <a:extLst>
                <a:ext uri="{FF2B5EF4-FFF2-40B4-BE49-F238E27FC236}">
                  <a16:creationId xmlns:a16="http://schemas.microsoft.com/office/drawing/2014/main" id="{BE882ABD-1FC6-4A0A-9905-527F0C80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67143" y="3549428"/>
              <a:ext cx="290669" cy="272503"/>
            </a:xfrm>
            <a:prstGeom prst="rect">
              <a:avLst/>
            </a:prstGeom>
          </p:spPr>
        </p:pic>
        <p:pic>
          <p:nvPicPr>
            <p:cNvPr id="28" name="Рисунок 35">
              <a:extLst>
                <a:ext uri="{FF2B5EF4-FFF2-40B4-BE49-F238E27FC236}">
                  <a16:creationId xmlns:a16="http://schemas.microsoft.com/office/drawing/2014/main" id="{FC3C0405-842C-4DDD-8840-D8BD20181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3231" y="3579576"/>
              <a:ext cx="212206" cy="212206"/>
            </a:xfrm>
            <a:prstGeom prst="rect">
              <a:avLst/>
            </a:prstGeom>
          </p:spPr>
        </p:pic>
        <p:cxnSp>
          <p:nvCxnSpPr>
            <p:cNvPr id="29" name="Прямая со стрелкой 36">
              <a:extLst>
                <a:ext uri="{FF2B5EF4-FFF2-40B4-BE49-F238E27FC236}">
                  <a16:creationId xmlns:a16="http://schemas.microsoft.com/office/drawing/2014/main" id="{CDDC2B89-E806-4DFE-ABB1-FA181012EEA5}"/>
                </a:ext>
              </a:extLst>
            </p:cNvPr>
            <p:cNvCxnSpPr>
              <a:cxnSpLocks/>
              <a:stCxn id="28" idx="3"/>
              <a:endCxn id="27" idx="1"/>
            </p:cNvCxnSpPr>
            <p:nvPr/>
          </p:nvCxnSpPr>
          <p:spPr>
            <a:xfrm>
              <a:off x="8015437" y="3685679"/>
              <a:ext cx="351706" cy="1"/>
            </a:xfrm>
            <a:prstGeom prst="straightConnector1">
              <a:avLst/>
            </a:prstGeom>
            <a:ln w="15875">
              <a:solidFill>
                <a:srgbClr val="9D9D9C"/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Рисунок 37">
              <a:extLst>
                <a:ext uri="{FF2B5EF4-FFF2-40B4-BE49-F238E27FC236}">
                  <a16:creationId xmlns:a16="http://schemas.microsoft.com/office/drawing/2014/main" id="{065D1151-1D11-482C-8557-7ECF3E61B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77245" y="2106465"/>
              <a:ext cx="265337" cy="265337"/>
            </a:xfrm>
            <a:prstGeom prst="rect">
              <a:avLst/>
            </a:prstGeom>
          </p:spPr>
        </p:pic>
        <p:pic>
          <p:nvPicPr>
            <p:cNvPr id="31" name="Рисунок 53" descr="Изображение выглядит как текст&#10;&#10;Описание создано с высокой степенью достоверности">
              <a:extLst>
                <a:ext uri="{FF2B5EF4-FFF2-40B4-BE49-F238E27FC236}">
                  <a16:creationId xmlns:a16="http://schemas.microsoft.com/office/drawing/2014/main" id="{FC3480B3-27E8-4A88-8227-05C2A46BF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7121" y="3088515"/>
              <a:ext cx="272503" cy="272503"/>
            </a:xfrm>
            <a:prstGeom prst="rect">
              <a:avLst/>
            </a:prstGeom>
          </p:spPr>
        </p:pic>
        <p:pic>
          <p:nvPicPr>
            <p:cNvPr id="32" name="Рисунок 52">
              <a:extLst>
                <a:ext uri="{FF2B5EF4-FFF2-40B4-BE49-F238E27FC236}">
                  <a16:creationId xmlns:a16="http://schemas.microsoft.com/office/drawing/2014/main" id="{F9064B30-A853-4F4E-851B-A0914969E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2146" y="3067775"/>
              <a:ext cx="272503" cy="272503"/>
            </a:xfrm>
            <a:prstGeom prst="rect">
              <a:avLst/>
            </a:prstGeom>
            <a:noFill/>
          </p:spPr>
        </p:pic>
        <p:pic>
          <p:nvPicPr>
            <p:cNvPr id="33" name="Рисунок 57">
              <a:extLst>
                <a:ext uri="{FF2B5EF4-FFF2-40B4-BE49-F238E27FC236}">
                  <a16:creationId xmlns:a16="http://schemas.microsoft.com/office/drawing/2014/main" id="{598AC911-F64F-4BEA-B027-47015DE1B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7376" y="3067775"/>
              <a:ext cx="272503" cy="272503"/>
            </a:xfrm>
            <a:prstGeom prst="rect">
              <a:avLst/>
            </a:prstGeom>
            <a:noFill/>
          </p:spPr>
        </p:pic>
        <p:pic>
          <p:nvPicPr>
            <p:cNvPr id="34" name="Рисунок 58">
              <a:extLst>
                <a:ext uri="{FF2B5EF4-FFF2-40B4-BE49-F238E27FC236}">
                  <a16:creationId xmlns:a16="http://schemas.microsoft.com/office/drawing/2014/main" id="{7B7D04BD-764D-43B8-BAC6-17938FDF7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7073" y="3067775"/>
              <a:ext cx="272503" cy="272503"/>
            </a:xfrm>
            <a:prstGeom prst="rect">
              <a:avLst/>
            </a:prstGeom>
            <a:noFill/>
          </p:spPr>
        </p:pic>
        <p:pic>
          <p:nvPicPr>
            <p:cNvPr id="35" name="Рисунок 59">
              <a:extLst>
                <a:ext uri="{FF2B5EF4-FFF2-40B4-BE49-F238E27FC236}">
                  <a16:creationId xmlns:a16="http://schemas.microsoft.com/office/drawing/2014/main" id="{FC5E294A-DCE6-4341-9ACC-4355198E8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69" y="4092999"/>
              <a:ext cx="131540" cy="131540"/>
            </a:xfrm>
            <a:prstGeom prst="rect">
              <a:avLst/>
            </a:prstGeom>
          </p:spPr>
        </p:pic>
        <p:pic>
          <p:nvPicPr>
            <p:cNvPr id="36" name="Рисунок 60">
              <a:extLst>
                <a:ext uri="{FF2B5EF4-FFF2-40B4-BE49-F238E27FC236}">
                  <a16:creationId xmlns:a16="http://schemas.microsoft.com/office/drawing/2014/main" id="{48EE3CB3-1585-465D-8CC3-8F11942E8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69" y="3184447"/>
              <a:ext cx="131540" cy="131540"/>
            </a:xfrm>
            <a:prstGeom prst="rect">
              <a:avLst/>
            </a:prstGeom>
          </p:spPr>
        </p:pic>
        <p:pic>
          <p:nvPicPr>
            <p:cNvPr id="37" name="Рисунок 61">
              <a:extLst>
                <a:ext uri="{FF2B5EF4-FFF2-40B4-BE49-F238E27FC236}">
                  <a16:creationId xmlns:a16="http://schemas.microsoft.com/office/drawing/2014/main" id="{224D27FF-5988-495A-A8E6-0CDB536D6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69" y="3411585"/>
              <a:ext cx="131540" cy="131540"/>
            </a:xfrm>
            <a:prstGeom prst="rect">
              <a:avLst/>
            </a:prstGeom>
          </p:spPr>
        </p:pic>
        <p:pic>
          <p:nvPicPr>
            <p:cNvPr id="38" name="Рисунок 62">
              <a:extLst>
                <a:ext uri="{FF2B5EF4-FFF2-40B4-BE49-F238E27FC236}">
                  <a16:creationId xmlns:a16="http://schemas.microsoft.com/office/drawing/2014/main" id="{E130F2EA-546E-443A-8A72-AA079ACE3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69" y="3638723"/>
              <a:ext cx="131540" cy="131540"/>
            </a:xfrm>
            <a:prstGeom prst="rect">
              <a:avLst/>
            </a:prstGeom>
          </p:spPr>
        </p:pic>
        <p:pic>
          <p:nvPicPr>
            <p:cNvPr id="39" name="Рисунок 63">
              <a:extLst>
                <a:ext uri="{FF2B5EF4-FFF2-40B4-BE49-F238E27FC236}">
                  <a16:creationId xmlns:a16="http://schemas.microsoft.com/office/drawing/2014/main" id="{FE4A779A-37A9-431D-9E90-2411A2679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69" y="3865861"/>
              <a:ext cx="131540" cy="131540"/>
            </a:xfrm>
            <a:prstGeom prst="rect">
              <a:avLst/>
            </a:prstGeom>
          </p:spPr>
        </p:pic>
        <p:pic>
          <p:nvPicPr>
            <p:cNvPr id="40" name="Рисунок 65">
              <a:extLst>
                <a:ext uri="{FF2B5EF4-FFF2-40B4-BE49-F238E27FC236}">
                  <a16:creationId xmlns:a16="http://schemas.microsoft.com/office/drawing/2014/main" id="{1C14B692-716A-49EB-8324-3FC00E26C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69" y="2957309"/>
              <a:ext cx="131540" cy="131540"/>
            </a:xfrm>
            <a:prstGeom prst="rect">
              <a:avLst/>
            </a:prstGeom>
          </p:spPr>
        </p:pic>
        <p:pic>
          <p:nvPicPr>
            <p:cNvPr id="41" name="Рисунок 66">
              <a:extLst>
                <a:ext uri="{FF2B5EF4-FFF2-40B4-BE49-F238E27FC236}">
                  <a16:creationId xmlns:a16="http://schemas.microsoft.com/office/drawing/2014/main" id="{717FBFB8-C129-4524-9CB0-0DEBF3586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69" y="2503033"/>
              <a:ext cx="131540" cy="131540"/>
            </a:xfrm>
            <a:prstGeom prst="rect">
              <a:avLst/>
            </a:prstGeom>
          </p:spPr>
        </p:pic>
        <p:pic>
          <p:nvPicPr>
            <p:cNvPr id="42" name="Рисунок 67">
              <a:extLst>
                <a:ext uri="{FF2B5EF4-FFF2-40B4-BE49-F238E27FC236}">
                  <a16:creationId xmlns:a16="http://schemas.microsoft.com/office/drawing/2014/main" id="{F44E7174-3295-4366-A5AB-17EBB0F65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3669" y="2730171"/>
              <a:ext cx="131540" cy="131540"/>
            </a:xfrm>
            <a:prstGeom prst="rect">
              <a:avLst/>
            </a:prstGeom>
          </p:spPr>
        </p:pic>
        <p:pic>
          <p:nvPicPr>
            <p:cNvPr id="43" name="Picture 2" descr="ÐÐ°ÑÑÐ¸Ð½ÐºÐ¸ Ð¿Ð¾ Ð·Ð°Ð¿ÑÐ¾ÑÑ oracle png">
              <a:extLst>
                <a:ext uri="{FF2B5EF4-FFF2-40B4-BE49-F238E27FC236}">
                  <a16:creationId xmlns:a16="http://schemas.microsoft.com/office/drawing/2014/main" id="{F5A879DD-1ACD-47AD-87B8-2CC4B95449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71" r="23970"/>
            <a:stretch/>
          </p:blipFill>
          <p:spPr bwMode="auto">
            <a:xfrm>
              <a:off x="5175701" y="3812051"/>
              <a:ext cx="422201" cy="380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E4D90F-AB74-46FC-97A8-57CE1C31DCD9}"/>
                </a:ext>
              </a:extLst>
            </p:cNvPr>
            <p:cNvSpPr txBox="1"/>
            <p:nvPr/>
          </p:nvSpPr>
          <p:spPr>
            <a:xfrm>
              <a:off x="6824606" y="1835783"/>
              <a:ext cx="370614" cy="215444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800"/>
                <a:t>VBR</a:t>
              </a:r>
              <a:endParaRPr lang="ru-RU" sz="8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5D679D-EC3F-4598-8108-FA52C87C913B}"/>
                </a:ext>
              </a:extLst>
            </p:cNvPr>
            <p:cNvSpPr txBox="1"/>
            <p:nvPr/>
          </p:nvSpPr>
          <p:spPr>
            <a:xfrm>
              <a:off x="7740694" y="2355509"/>
              <a:ext cx="970137" cy="215444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r>
                <a:rPr lang="en-US" sz="800"/>
                <a:t>VBR Repository 1</a:t>
              </a:r>
              <a:endParaRPr lang="ru-RU" sz="8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394618-58B2-4AEA-B525-964ED96CADBC}"/>
                </a:ext>
              </a:extLst>
            </p:cNvPr>
            <p:cNvSpPr txBox="1"/>
            <p:nvPr/>
          </p:nvSpPr>
          <p:spPr>
            <a:xfrm>
              <a:off x="7740694" y="2844277"/>
              <a:ext cx="970137" cy="215444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r>
                <a:rPr lang="en-US" sz="800"/>
                <a:t>VBR Repository 2</a:t>
              </a:r>
              <a:endParaRPr lang="ru-RU" sz="8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582512C-1AD0-4512-9A0D-6A85B013BDE0}"/>
                </a:ext>
              </a:extLst>
            </p:cNvPr>
            <p:cNvSpPr txBox="1"/>
            <p:nvPr/>
          </p:nvSpPr>
          <p:spPr>
            <a:xfrm>
              <a:off x="7740694" y="3333045"/>
              <a:ext cx="970137" cy="215444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r>
                <a:rPr lang="en-US" sz="800"/>
                <a:t>VBR Repository 3</a:t>
              </a:r>
              <a:endParaRPr lang="ru-RU" sz="8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05EA09-A94F-4937-8629-B412BFC4C293}"/>
                </a:ext>
              </a:extLst>
            </p:cNvPr>
            <p:cNvSpPr txBox="1"/>
            <p:nvPr/>
          </p:nvSpPr>
          <p:spPr>
            <a:xfrm>
              <a:off x="7740694" y="3824193"/>
              <a:ext cx="970137" cy="215444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r>
                <a:rPr lang="en-US" sz="800"/>
                <a:t>VBR Repository 4</a:t>
              </a:r>
              <a:endParaRPr lang="ru-RU" sz="8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517F04B-AF0F-405B-8139-64D521CD9241}"/>
                </a:ext>
              </a:extLst>
            </p:cNvPr>
            <p:cNvSpPr txBox="1"/>
            <p:nvPr/>
          </p:nvSpPr>
          <p:spPr>
            <a:xfrm>
              <a:off x="4993104" y="2766029"/>
              <a:ext cx="787395" cy="215444"/>
            </a:xfrm>
            <a:prstGeom prst="rect">
              <a:avLst/>
            </a:prstGeom>
          </p:spPr>
          <p:txBody>
            <a:bodyPr wrap="none" rtlCol="0" anchor="ctr">
              <a:spAutoFit/>
            </a:bodyPr>
            <a:lstStyle/>
            <a:p>
              <a:r>
                <a:rPr lang="en-US" sz="800"/>
                <a:t>Oracle server</a:t>
              </a:r>
              <a:endParaRPr lang="ru-RU" sz="8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DE635D-5AF9-4A1F-BA7F-8AFA86DE713D}"/>
                </a:ext>
              </a:extLst>
            </p:cNvPr>
            <p:cNvSpPr txBox="1"/>
            <p:nvPr/>
          </p:nvSpPr>
          <p:spPr>
            <a:xfrm>
              <a:off x="5001606" y="3328775"/>
              <a:ext cx="399468" cy="276999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r>
                <a:rPr lang="en-US" sz="600"/>
                <a:t>Oracle</a:t>
              </a:r>
              <a:br>
                <a:rPr lang="en-US" sz="600"/>
              </a:br>
              <a:r>
                <a:rPr lang="en-US" sz="600"/>
                <a:t>.exe</a:t>
              </a:r>
              <a:endParaRPr lang="ru-RU" sz="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0339B4B-C24A-4436-A08C-F82F3FFC81BF}"/>
                </a:ext>
              </a:extLst>
            </p:cNvPr>
            <p:cNvSpPr txBox="1"/>
            <p:nvPr/>
          </p:nvSpPr>
          <p:spPr>
            <a:xfrm>
              <a:off x="5283007" y="3328775"/>
              <a:ext cx="444352" cy="276999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r>
                <a:rPr lang="en-US" sz="600"/>
                <a:t>Plug-in</a:t>
              </a:r>
              <a:br>
                <a:rPr lang="en-US" sz="600"/>
              </a:br>
              <a:r>
                <a:rPr lang="en-US" sz="600"/>
                <a:t>.so(.</a:t>
              </a:r>
              <a:r>
                <a:rPr lang="en-US" sz="600" err="1"/>
                <a:t>dll</a:t>
              </a:r>
              <a:r>
                <a:rPr lang="en-US" sz="600"/>
                <a:t>)</a:t>
              </a:r>
              <a:endParaRPr lang="ru-RU" sz="6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380752B-EC19-401B-B457-3CD97262AB7B}"/>
                </a:ext>
              </a:extLst>
            </p:cNvPr>
            <p:cNvSpPr txBox="1"/>
            <p:nvPr/>
          </p:nvSpPr>
          <p:spPr>
            <a:xfrm>
              <a:off x="4561901" y="3328775"/>
              <a:ext cx="423514" cy="200055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r>
                <a:rPr lang="en-US" sz="700"/>
                <a:t>RMAN</a:t>
              </a:r>
              <a:endParaRPr lang="ru-RU" sz="70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5C8A899-538A-440D-8CA1-A866529D3D6D}"/>
                </a:ext>
              </a:extLst>
            </p:cNvPr>
            <p:cNvSpPr txBox="1"/>
            <p:nvPr/>
          </p:nvSpPr>
          <p:spPr>
            <a:xfrm>
              <a:off x="5694280" y="3328775"/>
              <a:ext cx="524503" cy="307777"/>
            </a:xfrm>
            <a:prstGeom prst="rect">
              <a:avLst/>
            </a:prstGeom>
          </p:spPr>
          <p:txBody>
            <a:bodyPr wrap="none" rtlCol="0" anchor="t">
              <a:spAutoFit/>
            </a:bodyPr>
            <a:lstStyle/>
            <a:p>
              <a:r>
                <a:rPr lang="en-US" sz="700"/>
                <a:t>Plug-in</a:t>
              </a:r>
              <a:br>
                <a:rPr lang="en-US" sz="700"/>
              </a:br>
              <a:r>
                <a:rPr lang="en-US" sz="700"/>
                <a:t>Manager</a:t>
              </a:r>
              <a:endParaRPr lang="ru-RU" sz="700"/>
            </a:p>
          </p:txBody>
        </p:sp>
        <p:cxnSp>
          <p:nvCxnSpPr>
            <p:cNvPr id="54" name="Прямая со стрелкой 79">
              <a:extLst>
                <a:ext uri="{FF2B5EF4-FFF2-40B4-BE49-F238E27FC236}">
                  <a16:creationId xmlns:a16="http://schemas.microsoft.com/office/drawing/2014/main" id="{BE1C3F72-CD98-41F3-B725-227DAE6F8216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V="1">
              <a:off x="6005965" y="2362017"/>
              <a:ext cx="0" cy="678950"/>
            </a:xfrm>
            <a:prstGeom prst="straightConnector1">
              <a:avLst/>
            </a:prstGeom>
            <a:ln w="15875"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 стрелкой 85">
              <a:extLst>
                <a:ext uri="{FF2B5EF4-FFF2-40B4-BE49-F238E27FC236}">
                  <a16:creationId xmlns:a16="http://schemas.microsoft.com/office/drawing/2014/main" id="{8E4C60B7-9C70-4E96-BC98-8AB0BED0AB3E}"/>
                </a:ext>
              </a:extLst>
            </p:cNvPr>
            <p:cNvCxnSpPr>
              <a:cxnSpLocks/>
              <a:stCxn id="30" idx="1"/>
              <a:endCxn id="56" idx="3"/>
            </p:cNvCxnSpPr>
            <p:nvPr/>
          </p:nvCxnSpPr>
          <p:spPr>
            <a:xfrm flipH="1" flipV="1">
              <a:off x="6128849" y="2239133"/>
              <a:ext cx="748396" cy="1"/>
            </a:xfrm>
            <a:prstGeom prst="straightConnector1">
              <a:avLst/>
            </a:prstGeom>
            <a:ln w="15875"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Рисунок 54" descr="Изображение выглядит как объект&#10;&#10;Описание создано с очень высокой степенью достоверности">
              <a:extLst>
                <a:ext uri="{FF2B5EF4-FFF2-40B4-BE49-F238E27FC236}">
                  <a16:creationId xmlns:a16="http://schemas.microsoft.com/office/drawing/2014/main" id="{D536E1B4-75CF-410D-8BE6-AA4181C2E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3081" y="2116249"/>
              <a:ext cx="245768" cy="24576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57" name="Прямоугольник 97">
              <a:extLst>
                <a:ext uri="{FF2B5EF4-FFF2-40B4-BE49-F238E27FC236}">
                  <a16:creationId xmlns:a16="http://schemas.microsoft.com/office/drawing/2014/main" id="{0365B6B6-9DE0-4F7A-9BED-93EF030D96B9}"/>
                </a:ext>
              </a:extLst>
            </p:cNvPr>
            <p:cNvSpPr/>
            <p:nvPr/>
          </p:nvSpPr>
          <p:spPr bwMode="auto">
            <a:xfrm>
              <a:off x="4576270" y="2395537"/>
              <a:ext cx="1762126" cy="1935217"/>
            </a:xfrm>
            <a:prstGeom prst="rect">
              <a:avLst/>
            </a:prstGeom>
            <a:noFill/>
            <a:ln w="15875">
              <a:solidFill>
                <a:srgbClr val="9D9D9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Прямоугольник 98">
              <a:extLst>
                <a:ext uri="{FF2B5EF4-FFF2-40B4-BE49-F238E27FC236}">
                  <a16:creationId xmlns:a16="http://schemas.microsoft.com/office/drawing/2014/main" id="{006D0EA2-9894-4C47-A9BE-A6BECC437618}"/>
                </a:ext>
              </a:extLst>
            </p:cNvPr>
            <p:cNvSpPr/>
            <p:nvPr/>
          </p:nvSpPr>
          <p:spPr bwMode="auto">
            <a:xfrm>
              <a:off x="7752749" y="2395537"/>
              <a:ext cx="1034243" cy="454311"/>
            </a:xfrm>
            <a:prstGeom prst="rect">
              <a:avLst/>
            </a:prstGeom>
            <a:noFill/>
            <a:ln w="15875">
              <a:solidFill>
                <a:srgbClr val="9D9D9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Прямоугольник 99">
              <a:extLst>
                <a:ext uri="{FF2B5EF4-FFF2-40B4-BE49-F238E27FC236}">
                  <a16:creationId xmlns:a16="http://schemas.microsoft.com/office/drawing/2014/main" id="{64D8211C-281D-412A-8CF3-7CBC66776062}"/>
                </a:ext>
              </a:extLst>
            </p:cNvPr>
            <p:cNvSpPr/>
            <p:nvPr/>
          </p:nvSpPr>
          <p:spPr bwMode="auto">
            <a:xfrm>
              <a:off x="7752749" y="2891080"/>
              <a:ext cx="1034243" cy="454311"/>
            </a:xfrm>
            <a:prstGeom prst="rect">
              <a:avLst/>
            </a:prstGeom>
            <a:noFill/>
            <a:ln w="15875">
              <a:solidFill>
                <a:srgbClr val="9D9D9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Прямоугольник 100">
              <a:extLst>
                <a:ext uri="{FF2B5EF4-FFF2-40B4-BE49-F238E27FC236}">
                  <a16:creationId xmlns:a16="http://schemas.microsoft.com/office/drawing/2014/main" id="{072C61AD-7FDD-42DE-8C66-FA914C08FE91}"/>
                </a:ext>
              </a:extLst>
            </p:cNvPr>
            <p:cNvSpPr/>
            <p:nvPr/>
          </p:nvSpPr>
          <p:spPr bwMode="auto">
            <a:xfrm>
              <a:off x="7752749" y="3380901"/>
              <a:ext cx="1034243" cy="454311"/>
            </a:xfrm>
            <a:prstGeom prst="rect">
              <a:avLst/>
            </a:prstGeom>
            <a:noFill/>
            <a:ln w="15875">
              <a:solidFill>
                <a:srgbClr val="9D9D9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Прямоугольник 101">
              <a:extLst>
                <a:ext uri="{FF2B5EF4-FFF2-40B4-BE49-F238E27FC236}">
                  <a16:creationId xmlns:a16="http://schemas.microsoft.com/office/drawing/2014/main" id="{5BA1FEDD-8592-4031-B819-D4997EFE40A9}"/>
                </a:ext>
              </a:extLst>
            </p:cNvPr>
            <p:cNvSpPr/>
            <p:nvPr/>
          </p:nvSpPr>
          <p:spPr bwMode="auto">
            <a:xfrm>
              <a:off x="7752749" y="3876444"/>
              <a:ext cx="1034243" cy="454311"/>
            </a:xfrm>
            <a:prstGeom prst="rect">
              <a:avLst/>
            </a:prstGeom>
            <a:noFill/>
            <a:ln w="15875">
              <a:solidFill>
                <a:srgbClr val="9D9D9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2" name="Соединитель: уступ 1026">
              <a:extLst>
                <a:ext uri="{FF2B5EF4-FFF2-40B4-BE49-F238E27FC236}">
                  <a16:creationId xmlns:a16="http://schemas.microsoft.com/office/drawing/2014/main" id="{3C25AD63-EB02-4530-834D-65C9D622EE35}"/>
                </a:ext>
              </a:extLst>
            </p:cNvPr>
            <p:cNvCxnSpPr>
              <a:cxnSpLocks/>
              <a:stCxn id="30" idx="3"/>
              <a:endCxn id="58" idx="1"/>
            </p:cNvCxnSpPr>
            <p:nvPr/>
          </p:nvCxnSpPr>
          <p:spPr>
            <a:xfrm>
              <a:off x="7142582" y="2239134"/>
              <a:ext cx="610167" cy="383559"/>
            </a:xfrm>
            <a:prstGeom prst="bentConnector3">
              <a:avLst/>
            </a:prstGeom>
            <a:ln w="15875"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Соединитель: уступ 1028">
              <a:extLst>
                <a:ext uri="{FF2B5EF4-FFF2-40B4-BE49-F238E27FC236}">
                  <a16:creationId xmlns:a16="http://schemas.microsoft.com/office/drawing/2014/main" id="{9DE5CA13-38A0-4F57-871C-22013112CB28}"/>
                </a:ext>
              </a:extLst>
            </p:cNvPr>
            <p:cNvCxnSpPr>
              <a:cxnSpLocks/>
              <a:stCxn id="30" idx="3"/>
              <a:endCxn id="59" idx="1"/>
            </p:cNvCxnSpPr>
            <p:nvPr/>
          </p:nvCxnSpPr>
          <p:spPr>
            <a:xfrm>
              <a:off x="7142582" y="2239134"/>
              <a:ext cx="610167" cy="879102"/>
            </a:xfrm>
            <a:prstGeom prst="bentConnector3">
              <a:avLst>
                <a:gd name="adj1" fmla="val 50000"/>
              </a:avLst>
            </a:prstGeom>
            <a:ln w="15875"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Соединитель: уступ 1030">
              <a:extLst>
                <a:ext uri="{FF2B5EF4-FFF2-40B4-BE49-F238E27FC236}">
                  <a16:creationId xmlns:a16="http://schemas.microsoft.com/office/drawing/2014/main" id="{3F61DF0B-F5B5-4F08-9D0A-DE25D98A9023}"/>
                </a:ext>
              </a:extLst>
            </p:cNvPr>
            <p:cNvCxnSpPr>
              <a:cxnSpLocks/>
              <a:stCxn id="30" idx="3"/>
              <a:endCxn id="60" idx="1"/>
            </p:cNvCxnSpPr>
            <p:nvPr/>
          </p:nvCxnSpPr>
          <p:spPr>
            <a:xfrm>
              <a:off x="7142582" y="2239134"/>
              <a:ext cx="610167" cy="1368923"/>
            </a:xfrm>
            <a:prstGeom prst="bentConnector3">
              <a:avLst>
                <a:gd name="adj1" fmla="val 50000"/>
              </a:avLst>
            </a:prstGeom>
            <a:ln w="15875"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Соединитель: уступ 1032">
              <a:extLst>
                <a:ext uri="{FF2B5EF4-FFF2-40B4-BE49-F238E27FC236}">
                  <a16:creationId xmlns:a16="http://schemas.microsoft.com/office/drawing/2014/main" id="{52B2C9F1-A816-4C63-8EB1-8508CFD6ECD6}"/>
                </a:ext>
              </a:extLst>
            </p:cNvPr>
            <p:cNvCxnSpPr>
              <a:cxnSpLocks/>
              <a:stCxn id="30" idx="3"/>
              <a:endCxn id="61" idx="1"/>
            </p:cNvCxnSpPr>
            <p:nvPr/>
          </p:nvCxnSpPr>
          <p:spPr>
            <a:xfrm>
              <a:off x="7142582" y="2239134"/>
              <a:ext cx="610167" cy="1864466"/>
            </a:xfrm>
            <a:prstGeom prst="bentConnector3">
              <a:avLst>
                <a:gd name="adj1" fmla="val 50000"/>
              </a:avLst>
            </a:prstGeom>
            <a:ln w="15875"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Прямоугольник 124">
              <a:extLst>
                <a:ext uri="{FF2B5EF4-FFF2-40B4-BE49-F238E27FC236}">
                  <a16:creationId xmlns:a16="http://schemas.microsoft.com/office/drawing/2014/main" id="{C88EB356-33B5-4E2B-BAA3-8E170AA59F28}"/>
                </a:ext>
              </a:extLst>
            </p:cNvPr>
            <p:cNvSpPr/>
            <p:nvPr/>
          </p:nvSpPr>
          <p:spPr bwMode="auto">
            <a:xfrm>
              <a:off x="5046218" y="3008459"/>
              <a:ext cx="612000" cy="612000"/>
            </a:xfrm>
            <a:prstGeom prst="rect">
              <a:avLst/>
            </a:prstGeom>
            <a:noFill/>
            <a:ln w="15875">
              <a:solidFill>
                <a:srgbClr val="9D9D9C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ru-RU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67" name="Прямая со стрелкой 125">
              <a:extLst>
                <a:ext uri="{FF2B5EF4-FFF2-40B4-BE49-F238E27FC236}">
                  <a16:creationId xmlns:a16="http://schemas.microsoft.com/office/drawing/2014/main" id="{C41FB6B9-3986-4834-B396-4B72E5BEFEE3}"/>
                </a:ext>
              </a:extLst>
            </p:cNvPr>
            <p:cNvCxnSpPr>
              <a:cxnSpLocks/>
            </p:cNvCxnSpPr>
            <p:nvPr/>
          </p:nvCxnSpPr>
          <p:spPr>
            <a:xfrm>
              <a:off x="4903226" y="3204027"/>
              <a:ext cx="126000" cy="0"/>
            </a:xfrm>
            <a:prstGeom prst="straightConnector1">
              <a:avLst/>
            </a:prstGeom>
            <a:ln w="15875"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 стрелкой 128">
              <a:extLst>
                <a:ext uri="{FF2B5EF4-FFF2-40B4-BE49-F238E27FC236}">
                  <a16:creationId xmlns:a16="http://schemas.microsoft.com/office/drawing/2014/main" id="{D9EDDEA4-638A-4658-9644-5FF64A3B7D31}"/>
                </a:ext>
              </a:extLst>
            </p:cNvPr>
            <p:cNvCxnSpPr>
              <a:cxnSpLocks/>
            </p:cNvCxnSpPr>
            <p:nvPr/>
          </p:nvCxnSpPr>
          <p:spPr>
            <a:xfrm>
              <a:off x="5670894" y="3202980"/>
              <a:ext cx="126000" cy="0"/>
            </a:xfrm>
            <a:prstGeom prst="straightConnector1">
              <a:avLst/>
            </a:prstGeom>
            <a:ln w="15875"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Прямая со стрелкой 129">
              <a:extLst>
                <a:ext uri="{FF2B5EF4-FFF2-40B4-BE49-F238E27FC236}">
                  <a16:creationId xmlns:a16="http://schemas.microsoft.com/office/drawing/2014/main" id="{027D8578-97D0-47D9-80E9-CA17E29D90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9242" y="3636167"/>
              <a:ext cx="1832" cy="180000"/>
            </a:xfrm>
            <a:prstGeom prst="straightConnector1">
              <a:avLst/>
            </a:prstGeom>
            <a:ln w="15875"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403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9567" y="3638830"/>
            <a:ext cx="8057128" cy="2675604"/>
          </a:xfrm>
        </p:spPr>
        <p:txBody>
          <a:bodyPr/>
          <a:lstStyle/>
          <a:p>
            <a:pPr algn="ctr"/>
            <a:r>
              <a:rPr lang="en-US" sz="5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08354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3"/>
          <p:cNvSpPr txBox="1">
            <a:spLocks/>
          </p:cNvSpPr>
          <p:nvPr/>
        </p:nvSpPr>
        <p:spPr>
          <a:xfrm>
            <a:off x="329762" y="2305368"/>
            <a:ext cx="9025253" cy="186512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kumimoji="1" lang="en-US" sz="2800" b="0" i="0" kern="1200" baseline="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Oracle RMAN plug-in </a:t>
            </a:r>
            <a:r>
              <a:rPr lang="ko-KR" altLang="en-US" b="1" dirty="0">
                <a:solidFill>
                  <a:srgbClr val="002060"/>
                </a:solidFill>
              </a:rPr>
              <a:t>설치</a:t>
            </a:r>
            <a:endParaRPr lang="pl-PL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76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plug-in </a:t>
            </a:r>
            <a:r>
              <a:rPr lang="ko-KR" altLang="en-US" b="1" dirty="0">
                <a:solidFill>
                  <a:srgbClr val="002060"/>
                </a:solidFill>
              </a:rPr>
              <a:t>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6" y="1463040"/>
            <a:ext cx="6296465" cy="442975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52193" y="4389120"/>
            <a:ext cx="2459421" cy="687377"/>
          </a:xfrm>
          <a:prstGeom prst="rect">
            <a:avLst/>
          </a:prstGeom>
          <a:noFill/>
          <a:ln w="12700">
            <a:solidFill>
              <a:srgbClr val="00206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27215" y="4389120"/>
            <a:ext cx="2733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ko-KR" altLang="en-US" sz="1000" dirty="0">
                <a:solidFill>
                  <a:srgbClr val="002060"/>
                </a:solidFill>
                <a:cs typeface="HP Simplified" pitchFamily="34" charset="0"/>
              </a:rPr>
              <a:t>설치 파일은 </a:t>
            </a:r>
            <a:r>
              <a:rPr lang="en-US" altLang="ko-KR" sz="1000" dirty="0">
                <a:solidFill>
                  <a:srgbClr val="002060"/>
                </a:solidFill>
                <a:cs typeface="HP Simplified" pitchFamily="34" charset="0"/>
              </a:rPr>
              <a:t>VBR ISO </a:t>
            </a:r>
            <a:r>
              <a:rPr lang="ko-KR" altLang="en-US" sz="1000" dirty="0">
                <a:solidFill>
                  <a:srgbClr val="002060"/>
                </a:solidFill>
                <a:cs typeface="HP Simplified" pitchFamily="34" charset="0"/>
              </a:rPr>
              <a:t>설치 이미지 안에 포함</a:t>
            </a:r>
          </a:p>
        </p:txBody>
      </p:sp>
    </p:spTree>
    <p:extLst>
      <p:ext uri="{BB962C8B-B14F-4D97-AF65-F5344CB8AC3E}">
        <p14:creationId xmlns:p14="http://schemas.microsoft.com/office/powerpoint/2010/main" val="162482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plug-in </a:t>
            </a:r>
            <a:r>
              <a:rPr lang="ko-KR" altLang="en-US" b="1" dirty="0">
                <a:solidFill>
                  <a:srgbClr val="002060"/>
                </a:solidFill>
              </a:rPr>
              <a:t>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8" y="2141961"/>
            <a:ext cx="4948338" cy="2726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54" y="2057816"/>
            <a:ext cx="3785302" cy="28943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7972" y="5164784"/>
            <a:ext cx="2642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altLang="ko-KR" sz="1000" dirty="0" err="1">
                <a:solidFill>
                  <a:srgbClr val="002060"/>
                </a:solidFill>
                <a:cs typeface="HP Simplified" pitchFamily="34" charset="0"/>
              </a:rPr>
              <a:t>Veeam</a:t>
            </a:r>
            <a:r>
              <a:rPr lang="en-US" altLang="ko-KR" sz="1000" dirty="0">
                <a:solidFill>
                  <a:srgbClr val="002060"/>
                </a:solidFill>
                <a:cs typeface="HP Simplified" pitchFamily="34" charset="0"/>
              </a:rPr>
              <a:t> Plugin for Oracle RMAN </a:t>
            </a:r>
            <a:r>
              <a:rPr lang="ko-KR" altLang="en-US" sz="1000" dirty="0">
                <a:solidFill>
                  <a:srgbClr val="002060"/>
                </a:solidFill>
                <a:cs typeface="HP Simplified" pitchFamily="34" charset="0"/>
              </a:rPr>
              <a:t>설치 진행</a:t>
            </a:r>
          </a:p>
        </p:txBody>
      </p:sp>
    </p:spTree>
    <p:extLst>
      <p:ext uri="{BB962C8B-B14F-4D97-AF65-F5344CB8AC3E}">
        <p14:creationId xmlns:p14="http://schemas.microsoft.com/office/powerpoint/2010/main" val="388361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plug-in </a:t>
            </a:r>
            <a:r>
              <a:rPr lang="ko-KR" altLang="en-US" b="1" dirty="0">
                <a:solidFill>
                  <a:srgbClr val="002060"/>
                </a:solidFill>
              </a:rPr>
              <a:t>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6" y="2057816"/>
            <a:ext cx="3783756" cy="28943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875" y="2057816"/>
            <a:ext cx="3788781" cy="289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8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plug-in </a:t>
            </a:r>
            <a:r>
              <a:rPr lang="ko-KR" altLang="en-US" b="1" dirty="0">
                <a:solidFill>
                  <a:srgbClr val="002060"/>
                </a:solidFill>
              </a:rPr>
              <a:t>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56" y="2057816"/>
            <a:ext cx="3797264" cy="28943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79" y="2053859"/>
            <a:ext cx="3790477" cy="289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6A3ACC-3F4A-4650-A382-62F1801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2060"/>
                </a:solidFill>
              </a:rPr>
              <a:t>Oracle RMAN plug-in </a:t>
            </a:r>
            <a:r>
              <a:rPr lang="ko-KR" altLang="en-US" b="1" dirty="0">
                <a:solidFill>
                  <a:srgbClr val="002060"/>
                </a:solidFill>
              </a:rPr>
              <a:t>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3" y="1492989"/>
            <a:ext cx="4794496" cy="36323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6460" y="4414346"/>
            <a:ext cx="2642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30213">
              <a:spcAft>
                <a:spcPts val="400"/>
              </a:spcAft>
              <a:buSzPct val="100000"/>
            </a:pPr>
            <a:r>
              <a:rPr lang="en-US" altLang="ko-KR" sz="1000" dirty="0" err="1">
                <a:solidFill>
                  <a:srgbClr val="002060"/>
                </a:solidFill>
                <a:cs typeface="HP Simplified" pitchFamily="34" charset="0"/>
              </a:rPr>
              <a:t>Veeam</a:t>
            </a:r>
            <a:r>
              <a:rPr lang="en-US" altLang="ko-KR" sz="1000" dirty="0">
                <a:solidFill>
                  <a:srgbClr val="002060"/>
                </a:solidFill>
                <a:cs typeface="HP Simplified" pitchFamily="34" charset="0"/>
              </a:rPr>
              <a:t> Plugin for Oracle RMAN </a:t>
            </a:r>
            <a:r>
              <a:rPr lang="ko-KR" altLang="en-US" sz="1000" dirty="0">
                <a:solidFill>
                  <a:srgbClr val="002060"/>
                </a:solidFill>
                <a:cs typeface="HP Simplified" pitchFamily="34" charset="0"/>
              </a:rPr>
              <a:t>설치 완료</a:t>
            </a:r>
          </a:p>
        </p:txBody>
      </p:sp>
    </p:spTree>
    <p:extLst>
      <p:ext uri="{BB962C8B-B14F-4D97-AF65-F5344CB8AC3E}">
        <p14:creationId xmlns:p14="http://schemas.microsoft.com/office/powerpoint/2010/main" val="311851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/>
          <p:cNvSpPr txBox="1">
            <a:spLocks/>
          </p:cNvSpPr>
          <p:nvPr/>
        </p:nvSpPr>
        <p:spPr>
          <a:xfrm>
            <a:off x="329762" y="2305368"/>
            <a:ext cx="9025253" cy="186512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kumimoji="1" lang="en-US" sz="2800" b="0" i="0" kern="1200" baseline="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b="1" dirty="0">
                <a:solidFill>
                  <a:srgbClr val="002060"/>
                </a:solidFill>
              </a:rPr>
              <a:t>Oracle RMAN </a:t>
            </a:r>
            <a:r>
              <a:rPr lang="ko-KR" altLang="en-US" b="1" dirty="0">
                <a:solidFill>
                  <a:srgbClr val="002060"/>
                </a:solidFill>
              </a:rPr>
              <a:t>구성</a:t>
            </a:r>
            <a:endParaRPr lang="pl-PL" altLang="ko-KR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21856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with content">
  <a:themeElements>
    <a:clrScheme name="사용자 지정 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00000"/>
      </a:hlink>
      <a:folHlink>
        <a:srgbClr val="00000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41275" cmpd="sng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F12D574FB83142B5FD0F9104DC6FB0" ma:contentTypeVersion="8" ma:contentTypeDescription="Create a new document." ma:contentTypeScope="" ma:versionID="b13f64b187f6339b3de9540fe060f068">
  <xsd:schema xmlns:xsd="http://www.w3.org/2001/XMLSchema" xmlns:xs="http://www.w3.org/2001/XMLSchema" xmlns:p="http://schemas.microsoft.com/office/2006/metadata/properties" xmlns:ns2="d5ad5796-9a3d-4ed0-b1e0-1ed037c80903" xmlns:ns3="8e7c352d-095d-47bb-9ac1-efcd9287d26f" targetNamespace="http://schemas.microsoft.com/office/2006/metadata/properties" ma:root="true" ma:fieldsID="2cf30c125cfc583dcd3b5fa562d2e1bb" ns2:_="" ns3:_="">
    <xsd:import namespace="d5ad5796-9a3d-4ed0-b1e0-1ed037c80903"/>
    <xsd:import namespace="8e7c352d-095d-47bb-9ac1-efcd9287d2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ad5796-9a3d-4ed0-b1e0-1ed037c809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7c352d-095d-47bb-9ac1-efcd9287d26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911B99-B5DC-4561-AED4-57F9F32CCC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ad5796-9a3d-4ed0-b1e0-1ed037c80903"/>
    <ds:schemaRef ds:uri="8e7c352d-095d-47bb-9ac1-efcd9287d26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FFA1BC-1D6C-46F4-B0B3-E2EE807786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D55D7E-0DE9-415B-B9D8-1A083D2C4291}">
  <ds:schemaRefs>
    <ds:schemaRef ds:uri="8e7c352d-095d-47bb-9ac1-efcd9287d26f"/>
    <ds:schemaRef ds:uri="d5ad5796-9a3d-4ed0-b1e0-1ed037c80903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HP_PPT_Standard_template_16x9_Jan2013</Template>
  <TotalTime>12637</TotalTime>
  <Words>201</Words>
  <Application>Microsoft Office PowerPoint</Application>
  <PresentationFormat>A4 용지(210x297mm)</PresentationFormat>
  <Paragraphs>44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HP Simplified</vt:lpstr>
      <vt:lpstr>Lucida Grande</vt:lpstr>
      <vt:lpstr>맑은 고딕</vt:lpstr>
      <vt:lpstr>Arial</vt:lpstr>
      <vt:lpstr>Segoe UI</vt:lpstr>
      <vt:lpstr>Wingdings</vt:lpstr>
      <vt:lpstr>Title with content</vt:lpstr>
      <vt:lpstr>Veeam Oracle RMAN – 9.5 U4</vt:lpstr>
      <vt:lpstr>Oracle RMAN</vt:lpstr>
      <vt:lpstr>PowerPoint 프레젠테이션</vt:lpstr>
      <vt:lpstr>Oracle RMAN plug-in 설치</vt:lpstr>
      <vt:lpstr>Oracle RMAN plug-in 설치</vt:lpstr>
      <vt:lpstr>Oracle RMAN plug-in 설치</vt:lpstr>
      <vt:lpstr>Oracle RMAN plug-in 설치</vt:lpstr>
      <vt:lpstr>Oracle RMAN plug-in 설치</vt:lpstr>
      <vt:lpstr>PowerPoint 프레젠테이션</vt:lpstr>
      <vt:lpstr>Oracle RMAN 구성 – Backup Server 설정</vt:lpstr>
      <vt:lpstr>Oracle RMAN 구성 – Backup Repository 설정</vt:lpstr>
      <vt:lpstr>Oracle RMAN 구성 – Plug in 설치 완료</vt:lpstr>
      <vt:lpstr>PowerPoint 프레젠테이션</vt:lpstr>
      <vt:lpstr>Oracle RMAN Backup 실행</vt:lpstr>
      <vt:lpstr>Oracle RMAN 구성</vt:lpstr>
      <vt:lpstr>Oracle RMAN 구성</vt:lpstr>
      <vt:lpstr>Oracle RMAN 구성</vt:lpstr>
      <vt:lpstr>PowerPoint 프레젠테이션</vt:lpstr>
      <vt:lpstr>Oracle RMAN Restore</vt:lpstr>
      <vt:lpstr>Thank you</vt:lpstr>
    </vt:vector>
  </TitlesOfParts>
  <Company>Hewlett Packard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Na, Seung-Gu (Presales)</dc:creator>
  <cp:lastModifiedBy>YoonSeok Eo</cp:lastModifiedBy>
  <cp:revision>798</cp:revision>
  <cp:lastPrinted>2012-04-13T15:38:33Z</cp:lastPrinted>
  <dcterms:created xsi:type="dcterms:W3CDTF">2014-08-14T06:18:01Z</dcterms:created>
  <dcterms:modified xsi:type="dcterms:W3CDTF">2019-03-06T08:52:11Z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0x010100AEF12D574FB83142B5FD0F9104DC6FB0</vt:lpwstr>
  </property>
</Properties>
</file>